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3"/>
  </p:notesMasterIdLst>
  <p:sldIdLst>
    <p:sldId id="256" r:id="rId2"/>
    <p:sldId id="258" r:id="rId3"/>
    <p:sldId id="282" r:id="rId4"/>
    <p:sldId id="267" r:id="rId5"/>
    <p:sldId id="268" r:id="rId6"/>
    <p:sldId id="265" r:id="rId7"/>
    <p:sldId id="285" r:id="rId8"/>
    <p:sldId id="270" r:id="rId9"/>
    <p:sldId id="283" r:id="rId10"/>
    <p:sldId id="284" r:id="rId11"/>
    <p:sldId id="269" r:id="rId12"/>
    <p:sldId id="274" r:id="rId13"/>
    <p:sldId id="275" r:id="rId14"/>
    <p:sldId id="257" r:id="rId15"/>
    <p:sldId id="276" r:id="rId16"/>
    <p:sldId id="277" r:id="rId17"/>
    <p:sldId id="259" r:id="rId18"/>
    <p:sldId id="278" r:id="rId19"/>
    <p:sldId id="279" r:id="rId20"/>
    <p:sldId id="280" r:id="rId21"/>
    <p:sldId id="281" r:id="rId22"/>
    <p:sldId id="263" r:id="rId23"/>
    <p:sldId id="266" r:id="rId24"/>
    <p:sldId id="289" r:id="rId25"/>
    <p:sldId id="288" r:id="rId26"/>
    <p:sldId id="290" r:id="rId27"/>
    <p:sldId id="291" r:id="rId28"/>
    <p:sldId id="302" r:id="rId29"/>
    <p:sldId id="292" r:id="rId30"/>
    <p:sldId id="293" r:id="rId31"/>
    <p:sldId id="294" r:id="rId32"/>
    <p:sldId id="298" r:id="rId33"/>
    <p:sldId id="301" r:id="rId34"/>
    <p:sldId id="300" r:id="rId35"/>
    <p:sldId id="286" r:id="rId36"/>
    <p:sldId id="295" r:id="rId37"/>
    <p:sldId id="296" r:id="rId38"/>
    <p:sldId id="297" r:id="rId39"/>
    <p:sldId id="303" r:id="rId40"/>
    <p:sldId id="287" r:id="rId41"/>
    <p:sldId id="299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623" autoAdjust="0"/>
  </p:normalViewPr>
  <p:slideViewPr>
    <p:cSldViewPr snapToGrid="0">
      <p:cViewPr varScale="1">
        <p:scale>
          <a:sx n="75" d="100"/>
          <a:sy n="75" d="100"/>
        </p:scale>
        <p:origin x="2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delSld modSld sldOrd modMainMaster">
      <pc:chgData name="EFFIE KUO" userId="7ad260c94be3283f" providerId="LiveId" clId="{865C7646-C08A-4CE4-9F26-63A0ED3FA6AE}" dt="2025-10-18T09:13:04.064" v="2550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</pc:sldChg>
      <pc:sldChg chg="addSp delSp modSp mod setBg modClrScheme chgLayout">
        <pc:chgData name="EFFIE KUO" userId="7ad260c94be3283f" providerId="LiveId" clId="{865C7646-C08A-4CE4-9F26-63A0ED3FA6AE}" dt="2025-10-18T04:17:34.295" v="929" actId="20577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8T04:12:58.240" v="791" actId="113"/>
          <ac:spMkLst>
            <pc:docMk/>
            <pc:sldMk cId="2535069855" sldId="258"/>
            <ac:spMk id="2" creationId="{58196E49-17A6-0E99-B94E-0AF70511DF95}"/>
          </ac:spMkLst>
        </pc:spChg>
        <pc:spChg chg="add del mod">
          <ac:chgData name="EFFIE KUO" userId="7ad260c94be3283f" providerId="LiveId" clId="{865C7646-C08A-4CE4-9F26-63A0ED3FA6AE}" dt="2025-10-18T04:00:56.900" v="767" actId="21"/>
          <ac:spMkLst>
            <pc:docMk/>
            <pc:sldMk cId="2535069855" sldId="258"/>
            <ac:spMk id="3" creationId="{5ADB527A-1726-54AC-AA6A-6AF84CFC0EC4}"/>
          </ac:spMkLst>
        </pc:spChg>
        <pc:spChg chg="add del mod">
          <ac:chgData name="EFFIE KUO" userId="7ad260c94be3283f" providerId="LiveId" clId="{865C7646-C08A-4CE4-9F26-63A0ED3FA6AE}" dt="2025-10-18T04:15:18.065" v="823"/>
          <ac:spMkLst>
            <pc:docMk/>
            <pc:sldMk cId="2535069855" sldId="258"/>
            <ac:spMk id="3" creationId="{DA5E77C8-E2FC-B9C6-60E4-B848463CA5B2}"/>
          </ac:spMkLst>
        </pc:spChg>
        <pc:spChg chg="add mod">
          <ac:chgData name="EFFIE KUO" userId="7ad260c94be3283f" providerId="LiveId" clId="{865C7646-C08A-4CE4-9F26-63A0ED3FA6AE}" dt="2025-10-18T04:17:34.295" v="929" actId="20577"/>
          <ac:spMkLst>
            <pc:docMk/>
            <pc:sldMk cId="2535069855" sldId="258"/>
            <ac:spMk id="4" creationId="{2F291006-8CA1-7D71-37EC-182020E540F3}"/>
          </ac:spMkLst>
        </pc:spChg>
        <pc:spChg chg="add">
          <ac:chgData name="EFFIE KUO" userId="7ad260c94be3283f" providerId="LiveId" clId="{865C7646-C08A-4CE4-9F26-63A0ED3FA6AE}" dt="2025-10-18T03:53:07.042" v="670"/>
          <ac:spMkLst>
            <pc:docMk/>
            <pc:sldMk cId="2535069855" sldId="258"/>
            <ac:spMk id="4" creationId="{85345E12-FBF4-614F-64EE-AC8D4B5F30CE}"/>
          </ac:spMkLst>
        </pc:spChg>
        <pc:spChg chg="add">
          <ac:chgData name="EFFIE KUO" userId="7ad260c94be3283f" providerId="LiveId" clId="{865C7646-C08A-4CE4-9F26-63A0ED3FA6AE}" dt="2025-10-18T03:53:25.414" v="672"/>
          <ac:spMkLst>
            <pc:docMk/>
            <pc:sldMk cId="2535069855" sldId="258"/>
            <ac:spMk id="5" creationId="{0C10862B-9AEF-3157-F477-54F156D26F60}"/>
          </ac:spMkLst>
        </pc:spChg>
        <pc:spChg chg="add del mod">
          <ac:chgData name="EFFIE KUO" userId="7ad260c94be3283f" providerId="LiveId" clId="{865C7646-C08A-4CE4-9F26-63A0ED3FA6AE}" dt="2025-10-18T03:54:34.410" v="678"/>
          <ac:spMkLst>
            <pc:docMk/>
            <pc:sldMk cId="2535069855" sldId="258"/>
            <ac:spMk id="6" creationId="{E0B0121D-914F-5091-9431-53DAFC055F55}"/>
          </ac:spMkLst>
        </pc:spChg>
        <pc:spChg chg="add del mod">
          <ac:chgData name="EFFIE KUO" userId="7ad260c94be3283f" providerId="LiveId" clId="{865C7646-C08A-4CE4-9F26-63A0ED3FA6AE}" dt="2025-10-18T04:01:28.984" v="773"/>
          <ac:spMkLst>
            <pc:docMk/>
            <pc:sldMk cId="2535069855" sldId="258"/>
            <ac:spMk id="7" creationId="{EC3AB572-2C7B-784F-0301-E3B0B22C13E1}"/>
          </ac:spMkLst>
        </pc:spChg>
        <pc:spChg chg="add del mod">
          <ac:chgData name="EFFIE KUO" userId="7ad260c94be3283f" providerId="LiveId" clId="{865C7646-C08A-4CE4-9F26-63A0ED3FA6AE}" dt="2025-10-18T04:12:42.964" v="787" actId="21"/>
          <ac:spMkLst>
            <pc:docMk/>
            <pc:sldMk cId="2535069855" sldId="258"/>
            <ac:spMk id="8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4T07:20:53.526" v="569" actId="255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</pc:sldChg>
      <pc:sldChg chg="addSp delSp modSp new mod">
        <pc:chgData name="EFFIE KUO" userId="7ad260c94be3283f" providerId="LiveId" clId="{865C7646-C08A-4CE4-9F26-63A0ED3FA6AE}" dt="2025-10-14T07:23:58.576" v="583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</pc:sldChg>
      <pc:sldChg chg="ord">
        <pc:chgData name="EFFIE KUO" userId="7ad260c94be3283f" providerId="LiveId" clId="{865C7646-C08A-4CE4-9F26-63A0ED3FA6AE}" dt="2025-10-18T03:30:47.570" v="607"/>
        <pc:sldMkLst>
          <pc:docMk/>
          <pc:sldMk cId="3538754573" sldId="265"/>
        </pc:sldMkLst>
      </pc:sldChg>
      <pc:sldChg chg="modSp mod ord">
        <pc:chgData name="EFFIE KUO" userId="7ad260c94be3283f" providerId="LiveId" clId="{865C7646-C08A-4CE4-9F26-63A0ED3FA6AE}" dt="2025-10-18T03:41:48.461" v="638"/>
        <pc:sldMkLst>
          <pc:docMk/>
          <pc:sldMk cId="2007122731" sldId="267"/>
        </pc:sldMkLst>
        <pc:spChg chg="mod">
          <ac:chgData name="EFFIE KUO" userId="7ad260c94be3283f" providerId="LiveId" clId="{865C7646-C08A-4CE4-9F26-63A0ED3FA6AE}" dt="2025-10-18T03:41:48.461" v="638"/>
          <ac:spMkLst>
            <pc:docMk/>
            <pc:sldMk cId="2007122731" sldId="267"/>
            <ac:spMk id="2" creationId="{827F246D-606F-21C1-D646-2AA1928F7E6D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1240986322" sldId="268"/>
        </pc:sldMkLst>
      </pc:sldChg>
      <pc:sldChg chg="add">
        <pc:chgData name="EFFIE KUO" userId="7ad260c94be3283f" providerId="LiveId" clId="{865C7646-C08A-4CE4-9F26-63A0ED3FA6AE}" dt="2025-10-18T03:46:49.782" v="667"/>
        <pc:sldMkLst>
          <pc:docMk/>
          <pc:sldMk cId="2227455543" sldId="268"/>
        </pc:sldMkLst>
      </pc:sldChg>
      <pc:sldChg chg="addSp modSp mod ord">
        <pc:chgData name="EFFIE KUO" userId="7ad260c94be3283f" providerId="LiveId" clId="{865C7646-C08A-4CE4-9F26-63A0ED3FA6AE}" dt="2025-10-18T07:52:37.586" v="1928" actId="1076"/>
        <pc:sldMkLst>
          <pc:docMk/>
          <pc:sldMk cId="478594570" sldId="269"/>
        </pc:sldMkLst>
        <pc:graphicFrameChg chg="add mod modGraphic">
          <ac:chgData name="EFFIE KUO" userId="7ad260c94be3283f" providerId="LiveId" clId="{865C7646-C08A-4CE4-9F26-63A0ED3FA6AE}" dt="2025-10-18T07:52:37.586" v="1928" actId="1076"/>
          <ac:graphicFrameMkLst>
            <pc:docMk/>
            <pc:sldMk cId="478594570" sldId="269"/>
            <ac:graphicFrameMk id="3" creationId="{42E48BDE-5998-2042-B542-49965F651109}"/>
          </ac:graphicFrameMkLst>
        </pc:graphicFrameChg>
      </pc:sldChg>
      <pc:sldChg chg="modSp mod ord">
        <pc:chgData name="EFFIE KUO" userId="7ad260c94be3283f" providerId="LiveId" clId="{865C7646-C08A-4CE4-9F26-63A0ED3FA6AE}" dt="2025-10-18T03:42:56.591" v="646" actId="122"/>
        <pc:sldMkLst>
          <pc:docMk/>
          <pc:sldMk cId="4088107388" sldId="270"/>
        </pc:sldMkLst>
        <pc:spChg chg="mod">
          <ac:chgData name="EFFIE KUO" userId="7ad260c94be3283f" providerId="LiveId" clId="{865C7646-C08A-4CE4-9F26-63A0ED3FA6AE}" dt="2025-10-18T03:42:56.591" v="646" actId="122"/>
          <ac:spMkLst>
            <pc:docMk/>
            <pc:sldMk cId="4088107388" sldId="270"/>
            <ac:spMk id="2" creationId="{00000000-0000-0000-0000-000000000000}"/>
          </ac:spMkLst>
        </pc:spChg>
      </pc:sldChg>
      <pc:sldChg chg="modSp mod">
        <pc:chgData name="EFFIE KUO" userId="7ad260c94be3283f" providerId="LiveId" clId="{865C7646-C08A-4CE4-9F26-63A0ED3FA6AE}" dt="2025-10-18T08:36:44.824" v="2271" actId="20577"/>
        <pc:sldMkLst>
          <pc:docMk/>
          <pc:sldMk cId="297350461" sldId="279"/>
        </pc:sldMkLst>
        <pc:spChg chg="mod">
          <ac:chgData name="EFFIE KUO" userId="7ad260c94be3283f" providerId="LiveId" clId="{865C7646-C08A-4CE4-9F26-63A0ED3FA6AE}" dt="2025-10-18T08:36:44.824" v="2271" actId="20577"/>
          <ac:spMkLst>
            <pc:docMk/>
            <pc:sldMk cId="297350461" sldId="279"/>
            <ac:spMk id="2" creationId="{6E21F067-D26F-1789-DC72-402E574B2D2B}"/>
          </ac:spMkLst>
        </pc:spChg>
      </pc:sldChg>
      <pc:sldChg chg="modSp mod">
        <pc:chgData name="EFFIE KUO" userId="7ad260c94be3283f" providerId="LiveId" clId="{865C7646-C08A-4CE4-9F26-63A0ED3FA6AE}" dt="2025-10-18T07:47:22.065" v="1918" actId="122"/>
        <pc:sldMkLst>
          <pc:docMk/>
          <pc:sldMk cId="766173359" sldId="280"/>
        </pc:sldMkLst>
        <pc:spChg chg="mod">
          <ac:chgData name="EFFIE KUO" userId="7ad260c94be3283f" providerId="LiveId" clId="{865C7646-C08A-4CE4-9F26-63A0ED3FA6AE}" dt="2025-10-18T07:47:22.065" v="1918" actId="122"/>
          <ac:spMkLst>
            <pc:docMk/>
            <pc:sldMk cId="766173359" sldId="280"/>
            <ac:spMk id="7" creationId="{00000000-0000-0000-0000-000000000000}"/>
          </ac:spMkLst>
        </pc:spChg>
      </pc:sldChg>
      <pc:sldChg chg="ord">
        <pc:chgData name="EFFIE KUO" userId="7ad260c94be3283f" providerId="LiveId" clId="{865C7646-C08A-4CE4-9F26-63A0ED3FA6AE}" dt="2025-10-18T03:30:37.285" v="605"/>
        <pc:sldMkLst>
          <pc:docMk/>
          <pc:sldMk cId="1241844008" sldId="282"/>
        </pc:sldMkLst>
      </pc:sldChg>
      <pc:sldChg chg="modSp mod ord">
        <pc:chgData name="EFFIE KUO" userId="7ad260c94be3283f" providerId="LiveId" clId="{865C7646-C08A-4CE4-9F26-63A0ED3FA6AE}" dt="2025-10-18T03:44:19.919" v="657" actId="1076"/>
        <pc:sldMkLst>
          <pc:docMk/>
          <pc:sldMk cId="4236585683" sldId="283"/>
        </pc:sldMkLst>
        <pc:spChg chg="mod">
          <ac:chgData name="EFFIE KUO" userId="7ad260c94be3283f" providerId="LiveId" clId="{865C7646-C08A-4CE4-9F26-63A0ED3FA6AE}" dt="2025-10-18T03:44:15.512" v="656" actId="20577"/>
          <ac:spMkLst>
            <pc:docMk/>
            <pc:sldMk cId="4236585683" sldId="283"/>
            <ac:spMk id="3" creationId="{1B225AF0-373C-12F0-E399-7457A2884ECE}"/>
          </ac:spMkLst>
        </pc:spChg>
        <pc:spChg chg="mod">
          <ac:chgData name="EFFIE KUO" userId="7ad260c94be3283f" providerId="LiveId" clId="{865C7646-C08A-4CE4-9F26-63A0ED3FA6AE}" dt="2025-10-18T03:44:19.919" v="657" actId="1076"/>
          <ac:spMkLst>
            <pc:docMk/>
            <pc:sldMk cId="4236585683" sldId="283"/>
            <ac:spMk id="5" creationId="{A9948A4B-FECB-1D8F-A5C8-50CA08C03DDC}"/>
          </ac:spMkLst>
        </pc:spChg>
        <pc:spChg chg="mod">
          <ac:chgData name="EFFIE KUO" userId="7ad260c94be3283f" providerId="LiveId" clId="{865C7646-C08A-4CE4-9F26-63A0ED3FA6AE}" dt="2025-10-18T03:44:01.679" v="654" actId="1076"/>
          <ac:spMkLst>
            <pc:docMk/>
            <pc:sldMk cId="4236585683" sldId="283"/>
            <ac:spMk id="7" creationId="{E6E0F49D-9DF6-EB81-F5AE-AE05566CD0AB}"/>
          </ac:spMkLst>
        </pc:spChg>
        <pc:spChg chg="mod">
          <ac:chgData name="EFFIE KUO" userId="7ad260c94be3283f" providerId="LiveId" clId="{865C7646-C08A-4CE4-9F26-63A0ED3FA6AE}" dt="2025-10-18T03:44:08.001" v="655" actId="1076"/>
          <ac:spMkLst>
            <pc:docMk/>
            <pc:sldMk cId="4236585683" sldId="283"/>
            <ac:spMk id="9" creationId="{5C355DAD-813E-F2D9-F351-563F589792B8}"/>
          </ac:spMkLst>
        </pc:spChg>
      </pc:sldChg>
      <pc:sldChg chg="modSp mod ord">
        <pc:chgData name="EFFIE KUO" userId="7ad260c94be3283f" providerId="LiveId" clId="{865C7646-C08A-4CE4-9F26-63A0ED3FA6AE}" dt="2025-10-18T03:45:29.887" v="665" actId="1076"/>
        <pc:sldMkLst>
          <pc:docMk/>
          <pc:sldMk cId="108087168" sldId="284"/>
        </pc:sldMkLst>
        <pc:spChg chg="mod">
          <ac:chgData name="EFFIE KUO" userId="7ad260c94be3283f" providerId="LiveId" clId="{865C7646-C08A-4CE4-9F26-63A0ED3FA6AE}" dt="2025-10-18T03:45:29.059" v="664" actId="1076"/>
          <ac:spMkLst>
            <pc:docMk/>
            <pc:sldMk cId="108087168" sldId="284"/>
            <ac:spMk id="3" creationId="{8535169B-FD1C-F95A-E6B3-737B74238FE9}"/>
          </ac:spMkLst>
        </pc:spChg>
        <pc:spChg chg="mod">
          <ac:chgData name="EFFIE KUO" userId="7ad260c94be3283f" providerId="LiveId" clId="{865C7646-C08A-4CE4-9F26-63A0ED3FA6AE}" dt="2025-10-18T03:45:29.887" v="665" actId="1076"/>
          <ac:spMkLst>
            <pc:docMk/>
            <pc:sldMk cId="108087168" sldId="284"/>
            <ac:spMk id="7" creationId="{D1223D53-8348-6C78-E35E-F61F9F69A742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870847322" sldId="285"/>
        </pc:sldMkLst>
      </pc:sldChg>
      <pc:sldChg chg="add ord">
        <pc:chgData name="EFFIE KUO" userId="7ad260c94be3283f" providerId="LiveId" clId="{865C7646-C08A-4CE4-9F26-63A0ED3FA6AE}" dt="2025-10-18T03:47:00.338" v="669"/>
        <pc:sldMkLst>
          <pc:docMk/>
          <pc:sldMk cId="2097238823" sldId="285"/>
        </pc:sldMkLst>
      </pc:sldChg>
      <pc:sldChg chg="addSp delSp modSp mod ord">
        <pc:chgData name="EFFIE KUO" userId="7ad260c94be3283f" providerId="LiveId" clId="{865C7646-C08A-4CE4-9F26-63A0ED3FA6AE}" dt="2025-10-18T09:11:24.414" v="2534" actId="255"/>
        <pc:sldMkLst>
          <pc:docMk/>
          <pc:sldMk cId="2575967939" sldId="286"/>
        </pc:sldMkLst>
        <pc:spChg chg="mod">
          <ac:chgData name="EFFIE KUO" userId="7ad260c94be3283f" providerId="LiveId" clId="{865C7646-C08A-4CE4-9F26-63A0ED3FA6AE}" dt="2025-10-18T08:31:23.134" v="2213" actId="20577"/>
          <ac:spMkLst>
            <pc:docMk/>
            <pc:sldMk cId="2575967939" sldId="286"/>
            <ac:spMk id="2" creationId="{B7DC9B06-976C-4AB9-71D6-FEA130715D46}"/>
          </ac:spMkLst>
        </pc:spChg>
        <pc:spChg chg="add del mod">
          <ac:chgData name="EFFIE KUO" userId="7ad260c94be3283f" providerId="LiveId" clId="{865C7646-C08A-4CE4-9F26-63A0ED3FA6AE}" dt="2025-10-18T06:20:39.678" v="1572" actId="21"/>
          <ac:spMkLst>
            <pc:docMk/>
            <pc:sldMk cId="2575967939" sldId="286"/>
            <ac:spMk id="4" creationId="{CFA86796-2709-120F-1914-12CB7F0C0569}"/>
          </ac:spMkLst>
        </pc:spChg>
        <pc:spChg chg="add mod">
          <ac:chgData name="EFFIE KUO" userId="7ad260c94be3283f" providerId="LiveId" clId="{865C7646-C08A-4CE4-9F26-63A0ED3FA6AE}" dt="2025-10-18T09:11:24.414" v="2534" actId="255"/>
          <ac:spMkLst>
            <pc:docMk/>
            <pc:sldMk cId="2575967939" sldId="286"/>
            <ac:spMk id="6" creationId="{4900E6E4-0D83-94B9-1581-00A0D8C48DDB}"/>
          </ac:spMkLst>
        </pc:spChg>
        <pc:spChg chg="mod">
          <ac:chgData name="EFFIE KUO" userId="7ad260c94be3283f" providerId="LiveId" clId="{865C7646-C08A-4CE4-9F26-63A0ED3FA6AE}" dt="2025-10-18T06:22:04.843" v="1585" actId="1076"/>
          <ac:spMkLst>
            <pc:docMk/>
            <pc:sldMk cId="2575967939" sldId="286"/>
            <ac:spMk id="9" creationId="{DD51F005-FEC2-88D9-31D4-48A25DAB9377}"/>
          </ac:spMkLst>
        </pc:spChg>
        <pc:graphicFrameChg chg="del mod modGraphic">
          <ac:chgData name="EFFIE KUO" userId="7ad260c94be3283f" providerId="LiveId" clId="{865C7646-C08A-4CE4-9F26-63A0ED3FA6AE}" dt="2025-10-18T06:20:36.087" v="1571" actId="21"/>
          <ac:graphicFrameMkLst>
            <pc:docMk/>
            <pc:sldMk cId="2575967939" sldId="286"/>
            <ac:graphicFrameMk id="8" creationId="{2298A646-C131-FE03-FA56-B888DFAF27FD}"/>
          </ac:graphicFrameMkLst>
        </pc:graphicFrameChg>
      </pc:sldChg>
      <pc:sldChg chg="modSp mod">
        <pc:chgData name="EFFIE KUO" userId="7ad260c94be3283f" providerId="LiveId" clId="{865C7646-C08A-4CE4-9F26-63A0ED3FA6AE}" dt="2025-10-18T08:34:01.957" v="2239" actId="20577"/>
        <pc:sldMkLst>
          <pc:docMk/>
          <pc:sldMk cId="3252007342" sldId="287"/>
        </pc:sldMkLst>
        <pc:spChg chg="mod">
          <ac:chgData name="EFFIE KUO" userId="7ad260c94be3283f" providerId="LiveId" clId="{865C7646-C08A-4CE4-9F26-63A0ED3FA6AE}" dt="2025-10-18T08:34:01.957" v="2239" actId="20577"/>
          <ac:spMkLst>
            <pc:docMk/>
            <pc:sldMk cId="3252007342" sldId="287"/>
            <ac:spMk id="2" creationId="{BC287F77-F26A-C3A0-D5EB-4B75EDABF952}"/>
          </ac:spMkLst>
        </pc:spChg>
        <pc:spChg chg="mod">
          <ac:chgData name="EFFIE KUO" userId="7ad260c94be3283f" providerId="LiveId" clId="{865C7646-C08A-4CE4-9F26-63A0ED3FA6AE}" dt="2025-10-18T04:03:21.832" v="779" actId="1076"/>
          <ac:spMkLst>
            <pc:docMk/>
            <pc:sldMk cId="3252007342" sldId="287"/>
            <ac:spMk id="3" creationId="{CC5C6F0C-2928-4C32-DE50-4AE6A39FC759}"/>
          </ac:spMkLst>
        </pc:spChg>
      </pc:sldChg>
      <pc:sldChg chg="addSp delSp modSp mod ord modClrScheme chgLayout">
        <pc:chgData name="EFFIE KUO" userId="7ad260c94be3283f" providerId="LiveId" clId="{865C7646-C08A-4CE4-9F26-63A0ED3FA6AE}" dt="2025-10-18T08:56:30.164" v="2414" actId="20577"/>
        <pc:sldMkLst>
          <pc:docMk/>
          <pc:sldMk cId="244634024" sldId="288"/>
        </pc:sldMkLst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2" creationId="{0FC2F0ED-291A-13CD-9483-530AB76D63E1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3" creationId="{A9A29E20-E5B5-716E-FB7F-7464E790DA7E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4" creationId="{0CE423E5-A137-0C7E-2BDB-894D42D5A09D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5" creationId="{0C812741-2593-3C9A-43EF-27700EC57FF4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6" creationId="{F7658690-08C8-E9EE-F281-87DEC91E251E}"/>
          </ac:spMkLst>
        </pc:spChg>
        <pc:spChg chg="add mod ord">
          <ac:chgData name="EFFIE KUO" userId="7ad260c94be3283f" providerId="LiveId" clId="{865C7646-C08A-4CE4-9F26-63A0ED3FA6AE}" dt="2025-10-18T07:43:34.359" v="1887" actId="255"/>
          <ac:spMkLst>
            <pc:docMk/>
            <pc:sldMk cId="244634024" sldId="288"/>
            <ac:spMk id="7" creationId="{BD803609-EB79-D3B5-CC9F-46D7FB08A1D9}"/>
          </ac:spMkLst>
        </pc:spChg>
        <pc:spChg chg="add del mod ord">
          <ac:chgData name="EFFIE KUO" userId="7ad260c94be3283f" providerId="LiveId" clId="{865C7646-C08A-4CE4-9F26-63A0ED3FA6AE}" dt="2025-10-18T04:28:30.220" v="957" actId="21"/>
          <ac:spMkLst>
            <pc:docMk/>
            <pc:sldMk cId="244634024" sldId="288"/>
            <ac:spMk id="8" creationId="{547EE4DB-197B-3BC2-F624-047BE6E965B2}"/>
          </ac:spMkLst>
        </pc:spChg>
        <pc:spChg chg="add del mod ord">
          <ac:chgData name="EFFIE KUO" userId="7ad260c94be3283f" providerId="LiveId" clId="{865C7646-C08A-4CE4-9F26-63A0ED3FA6AE}" dt="2025-10-18T04:31:52.965" v="1003" actId="21"/>
          <ac:spMkLst>
            <pc:docMk/>
            <pc:sldMk cId="244634024" sldId="288"/>
            <ac:spMk id="9" creationId="{910EA43B-D92F-BB1F-1082-570102292910}"/>
          </ac:spMkLst>
        </pc:spChg>
        <pc:spChg chg="add del mod">
          <ac:chgData name="EFFIE KUO" userId="7ad260c94be3283f" providerId="LiveId" clId="{865C7646-C08A-4CE4-9F26-63A0ED3FA6AE}" dt="2025-10-18T04:29:02.985" v="964"/>
          <ac:spMkLst>
            <pc:docMk/>
            <pc:sldMk cId="244634024" sldId="288"/>
            <ac:spMk id="10" creationId="{325CC690-DE04-633B-C7FA-DDF46AF0B0BD}"/>
          </ac:spMkLst>
        </pc:spChg>
        <pc:spChg chg="add del mod">
          <ac:chgData name="EFFIE KUO" userId="7ad260c94be3283f" providerId="LiveId" clId="{865C7646-C08A-4CE4-9F26-63A0ED3FA6AE}" dt="2025-10-18T04:29:02.985" v="966"/>
          <ac:spMkLst>
            <pc:docMk/>
            <pc:sldMk cId="244634024" sldId="288"/>
            <ac:spMk id="11" creationId="{5708BC39-9B7B-106E-126D-6B7C49202F71}"/>
          </ac:spMkLst>
        </pc:spChg>
        <pc:spChg chg="add mod">
          <ac:chgData name="EFFIE KUO" userId="7ad260c94be3283f" providerId="LiveId" clId="{865C7646-C08A-4CE4-9F26-63A0ED3FA6AE}" dt="2025-10-18T06:00:02.793" v="1343" actId="1076"/>
          <ac:spMkLst>
            <pc:docMk/>
            <pc:sldMk cId="244634024" sldId="288"/>
            <ac:spMk id="12" creationId="{05E08B96-B0CF-DB38-7634-D941882FC6FC}"/>
          </ac:spMkLst>
        </pc:spChg>
        <pc:spChg chg="add mod">
          <ac:chgData name="EFFIE KUO" userId="7ad260c94be3283f" providerId="LiveId" clId="{865C7646-C08A-4CE4-9F26-63A0ED3FA6AE}" dt="2025-10-18T04:28:46.338" v="961"/>
          <ac:spMkLst>
            <pc:docMk/>
            <pc:sldMk cId="244634024" sldId="288"/>
            <ac:spMk id="13" creationId="{D08C1D43-BA78-0277-BC73-23CA6833A078}"/>
          </ac:spMkLst>
        </pc:spChg>
        <pc:spChg chg="add del mod">
          <ac:chgData name="EFFIE KUO" userId="7ad260c94be3283f" providerId="LiveId" clId="{865C7646-C08A-4CE4-9F26-63A0ED3FA6AE}" dt="2025-10-18T04:55:01.704" v="1141" actId="21"/>
          <ac:spMkLst>
            <pc:docMk/>
            <pc:sldMk cId="244634024" sldId="288"/>
            <ac:spMk id="14" creationId="{CC607801-293A-041C-AAC0-80B381AA073D}"/>
          </ac:spMkLst>
        </pc:spChg>
        <pc:spChg chg="add del mod">
          <ac:chgData name="EFFIE KUO" userId="7ad260c94be3283f" providerId="LiveId" clId="{865C7646-C08A-4CE4-9F26-63A0ED3FA6AE}" dt="2025-10-18T04:31:55.450" v="1004" actId="21"/>
          <ac:spMkLst>
            <pc:docMk/>
            <pc:sldMk cId="244634024" sldId="288"/>
            <ac:spMk id="16" creationId="{CAB859C5-0CE2-687E-3D80-6F5C2E8D78A0}"/>
          </ac:spMkLst>
        </pc:spChg>
        <pc:spChg chg="add del mod">
          <ac:chgData name="EFFIE KUO" userId="7ad260c94be3283f" providerId="LiveId" clId="{865C7646-C08A-4CE4-9F26-63A0ED3FA6AE}" dt="2025-10-18T04:33:01.610" v="1012"/>
          <ac:spMkLst>
            <pc:docMk/>
            <pc:sldMk cId="244634024" sldId="288"/>
            <ac:spMk id="17" creationId="{F9A59FB8-BB76-C106-F99D-EC7260AAE7A7}"/>
          </ac:spMkLst>
        </pc:spChg>
        <pc:spChg chg="add del mod">
          <ac:chgData name="EFFIE KUO" userId="7ad260c94be3283f" providerId="LiveId" clId="{865C7646-C08A-4CE4-9F26-63A0ED3FA6AE}" dt="2025-10-18T04:33:17.073" v="1016"/>
          <ac:spMkLst>
            <pc:docMk/>
            <pc:sldMk cId="244634024" sldId="288"/>
            <ac:spMk id="18" creationId="{69FBDD39-A3B5-3FFA-EACF-326E5E753D2C}"/>
          </ac:spMkLst>
        </pc:spChg>
        <pc:spChg chg="add del mod">
          <ac:chgData name="EFFIE KUO" userId="7ad260c94be3283f" providerId="LiveId" clId="{865C7646-C08A-4CE4-9F26-63A0ED3FA6AE}" dt="2025-10-18T04:33:35.017" v="1020"/>
          <ac:spMkLst>
            <pc:docMk/>
            <pc:sldMk cId="244634024" sldId="288"/>
            <ac:spMk id="19" creationId="{C9F119BE-4311-64AD-7F10-D45454CEE8A7}"/>
          </ac:spMkLst>
        </pc:spChg>
        <pc:spChg chg="add del mod">
          <ac:chgData name="EFFIE KUO" userId="7ad260c94be3283f" providerId="LiveId" clId="{865C7646-C08A-4CE4-9F26-63A0ED3FA6AE}" dt="2025-10-18T04:57:17.531" v="1159" actId="21"/>
          <ac:spMkLst>
            <pc:docMk/>
            <pc:sldMk cId="244634024" sldId="288"/>
            <ac:spMk id="20" creationId="{450A2833-A4AF-9680-4628-DE9A8C4A330B}"/>
          </ac:spMkLst>
        </pc:spChg>
        <pc:spChg chg="add del mod">
          <ac:chgData name="EFFIE KUO" userId="7ad260c94be3283f" providerId="LiveId" clId="{865C7646-C08A-4CE4-9F26-63A0ED3FA6AE}" dt="2025-10-18T04:39:50.067" v="1059"/>
          <ac:spMkLst>
            <pc:docMk/>
            <pc:sldMk cId="244634024" sldId="288"/>
            <ac:spMk id="21" creationId="{34A96E73-CC88-1F42-C9B6-DCEBC932ADEA}"/>
          </ac:spMkLst>
        </pc:spChg>
        <pc:spChg chg="add">
          <ac:chgData name="EFFIE KUO" userId="7ad260c94be3283f" providerId="LiveId" clId="{865C7646-C08A-4CE4-9F26-63A0ED3FA6AE}" dt="2025-10-18T04:39:22.487" v="1054"/>
          <ac:spMkLst>
            <pc:docMk/>
            <pc:sldMk cId="244634024" sldId="288"/>
            <ac:spMk id="22" creationId="{9C6871C3-775B-36B4-E2BF-D9B7C0151856}"/>
          </ac:spMkLst>
        </pc:spChg>
        <pc:spChg chg="add">
          <ac:chgData name="EFFIE KUO" userId="7ad260c94be3283f" providerId="LiveId" clId="{865C7646-C08A-4CE4-9F26-63A0ED3FA6AE}" dt="2025-10-18T04:39:29.237" v="1055"/>
          <ac:spMkLst>
            <pc:docMk/>
            <pc:sldMk cId="244634024" sldId="288"/>
            <ac:spMk id="23" creationId="{1A172A03-D8E6-F08D-6356-165A33DEFA09}"/>
          </ac:spMkLst>
        </pc:spChg>
        <pc:spChg chg="add del">
          <ac:chgData name="EFFIE KUO" userId="7ad260c94be3283f" providerId="LiveId" clId="{865C7646-C08A-4CE4-9F26-63A0ED3FA6AE}" dt="2025-10-18T04:39:55.505" v="1060" actId="21"/>
          <ac:spMkLst>
            <pc:docMk/>
            <pc:sldMk cId="244634024" sldId="288"/>
            <ac:spMk id="24" creationId="{151A6034-C472-45FD-171B-D485E79D044B}"/>
          </ac:spMkLst>
        </pc:spChg>
        <pc:spChg chg="add mod">
          <ac:chgData name="EFFIE KUO" userId="7ad260c94be3283f" providerId="LiveId" clId="{865C7646-C08A-4CE4-9F26-63A0ED3FA6AE}" dt="2025-10-18T08:56:30.164" v="2414" actId="20577"/>
          <ac:spMkLst>
            <pc:docMk/>
            <pc:sldMk cId="244634024" sldId="288"/>
            <ac:spMk id="25" creationId="{C7ED7856-F3A1-C05F-7973-7BDDCC4A2BBB}"/>
          </ac:spMkLst>
        </pc:spChg>
        <pc:spChg chg="add del mod">
          <ac:chgData name="EFFIE KUO" userId="7ad260c94be3283f" providerId="LiveId" clId="{865C7646-C08A-4CE4-9F26-63A0ED3FA6AE}" dt="2025-10-18T04:55:17.874" v="1144" actId="21"/>
          <ac:spMkLst>
            <pc:docMk/>
            <pc:sldMk cId="244634024" sldId="288"/>
            <ac:spMk id="27" creationId="{A66E1082-AA65-4975-B9C4-134AC4AF8D45}"/>
          </ac:spMkLst>
        </pc:spChg>
        <pc:spChg chg="add del mod">
          <ac:chgData name="EFFIE KUO" userId="7ad260c94be3283f" providerId="LiveId" clId="{865C7646-C08A-4CE4-9F26-63A0ED3FA6AE}" dt="2025-10-18T04:51:15.395" v="1124"/>
          <ac:spMkLst>
            <pc:docMk/>
            <pc:sldMk cId="244634024" sldId="288"/>
            <ac:spMk id="28" creationId="{FDA07516-59BA-2CF2-8800-1DA48963AC50}"/>
          </ac:spMkLst>
        </pc:spChg>
        <pc:spChg chg="add del mod">
          <ac:chgData name="EFFIE KUO" userId="7ad260c94be3283f" providerId="LiveId" clId="{865C7646-C08A-4CE4-9F26-63A0ED3FA6AE}" dt="2025-10-18T04:57:32.693" v="1162" actId="21"/>
          <ac:spMkLst>
            <pc:docMk/>
            <pc:sldMk cId="244634024" sldId="288"/>
            <ac:spMk id="29" creationId="{73AAB643-50DF-694E-2851-E86EBE2653D1}"/>
          </ac:spMkLst>
        </pc:spChg>
        <pc:spChg chg="add del mod">
          <ac:chgData name="EFFIE KUO" userId="7ad260c94be3283f" providerId="LiveId" clId="{865C7646-C08A-4CE4-9F26-63A0ED3FA6AE}" dt="2025-10-18T05:59:19.537" v="1337"/>
          <ac:spMkLst>
            <pc:docMk/>
            <pc:sldMk cId="244634024" sldId="288"/>
            <ac:spMk id="31" creationId="{BCF68295-15A5-2247-CAE5-2479A0FDEDDC}"/>
          </ac:spMkLst>
        </pc:spChg>
      </pc:sldChg>
      <pc:sldChg chg="addSp delSp modSp new mod">
        <pc:chgData name="EFFIE KUO" userId="7ad260c94be3283f" providerId="LiveId" clId="{865C7646-C08A-4CE4-9F26-63A0ED3FA6AE}" dt="2025-10-18T03:28:38.660" v="601" actId="1076"/>
        <pc:sldMkLst>
          <pc:docMk/>
          <pc:sldMk cId="1797495459" sldId="289"/>
        </pc:sldMkLst>
        <pc:spChg chg="mod">
          <ac:chgData name="EFFIE KUO" userId="7ad260c94be3283f" providerId="LiveId" clId="{865C7646-C08A-4CE4-9F26-63A0ED3FA6AE}" dt="2025-10-18T03:27:46.650" v="595" actId="122"/>
          <ac:spMkLst>
            <pc:docMk/>
            <pc:sldMk cId="1797495459" sldId="289"/>
            <ac:spMk id="2" creationId="{3275288C-148E-7430-62EA-DD35495F6E13}"/>
          </ac:spMkLst>
        </pc:spChg>
        <pc:spChg chg="add del mod">
          <ac:chgData name="EFFIE KUO" userId="7ad260c94be3283f" providerId="LiveId" clId="{865C7646-C08A-4CE4-9F26-63A0ED3FA6AE}" dt="2025-10-18T03:27:49.047" v="597"/>
          <ac:spMkLst>
            <pc:docMk/>
            <pc:sldMk cId="1797495459" sldId="289"/>
            <ac:spMk id="3" creationId="{5F324986-C3ED-4AE0-B38E-657CC641EBD1}"/>
          </ac:spMkLst>
        </pc:spChg>
        <pc:spChg chg="add mod">
          <ac:chgData name="EFFIE KUO" userId="7ad260c94be3283f" providerId="LiveId" clId="{865C7646-C08A-4CE4-9F26-63A0ED3FA6AE}" dt="2025-10-18T03:28:38.660" v="601" actId="1076"/>
          <ac:spMkLst>
            <pc:docMk/>
            <pc:sldMk cId="1797495459" sldId="289"/>
            <ac:spMk id="4" creationId="{8D64A4BA-D51A-DBA1-4671-3CBC8DC55851}"/>
          </ac:spMkLst>
        </pc:spChg>
      </pc:sldChg>
      <pc:sldChg chg="modSp new del mod">
        <pc:chgData name="EFFIE KUO" userId="7ad260c94be3283f" providerId="LiveId" clId="{865C7646-C08A-4CE4-9F26-63A0ED3FA6AE}" dt="2025-10-18T03:41:55.998" v="639" actId="2696"/>
        <pc:sldMkLst>
          <pc:docMk/>
          <pc:sldMk cId="3609998325" sldId="290"/>
        </pc:sldMkLst>
        <pc:spChg chg="mod">
          <ac:chgData name="EFFIE KUO" userId="7ad260c94be3283f" providerId="LiveId" clId="{865C7646-C08A-4CE4-9F26-63A0ED3FA6AE}" dt="2025-10-18T03:40:28.015" v="629" actId="20577"/>
          <ac:spMkLst>
            <pc:docMk/>
            <pc:sldMk cId="3609998325" sldId="290"/>
            <ac:spMk id="2" creationId="{5BFE68BB-EC3E-D143-342A-F1759BB2035F}"/>
          </ac:spMkLst>
        </pc:spChg>
      </pc:sldChg>
      <pc:sldChg chg="addSp modSp new mod">
        <pc:chgData name="EFFIE KUO" userId="7ad260c94be3283f" providerId="LiveId" clId="{865C7646-C08A-4CE4-9F26-63A0ED3FA6AE}" dt="2025-10-18T09:09:33.899" v="2525" actId="14100"/>
        <pc:sldMkLst>
          <pc:docMk/>
          <pc:sldMk cId="3909025058" sldId="290"/>
        </pc:sldMkLst>
        <pc:spChg chg="add mod">
          <ac:chgData name="EFFIE KUO" userId="7ad260c94be3283f" providerId="LiveId" clId="{865C7646-C08A-4CE4-9F26-63A0ED3FA6AE}" dt="2025-10-18T07:43:58.944" v="1888" actId="255"/>
          <ac:spMkLst>
            <pc:docMk/>
            <pc:sldMk cId="3909025058" sldId="290"/>
            <ac:spMk id="2" creationId="{DBFF8477-23EC-743C-57CF-A08815E84D5B}"/>
          </ac:spMkLst>
        </pc:spChg>
        <pc:spChg chg="add mod">
          <ac:chgData name="EFFIE KUO" userId="7ad260c94be3283f" providerId="LiveId" clId="{865C7646-C08A-4CE4-9F26-63A0ED3FA6AE}" dt="2025-10-18T07:29:28.600" v="1813" actId="1076"/>
          <ac:spMkLst>
            <pc:docMk/>
            <pc:sldMk cId="3909025058" sldId="290"/>
            <ac:spMk id="14" creationId="{CC607801-293A-041C-AAC0-80B381AA073D}"/>
          </ac:spMkLst>
        </pc:spChg>
        <pc:spChg chg="add mod">
          <ac:chgData name="EFFIE KUO" userId="7ad260c94be3283f" providerId="LiveId" clId="{865C7646-C08A-4CE4-9F26-63A0ED3FA6AE}" dt="2025-10-18T09:09:33.899" v="2525" actId="14100"/>
          <ac:spMkLst>
            <pc:docMk/>
            <pc:sldMk cId="3909025058" sldId="290"/>
            <ac:spMk id="27" creationId="{A66E1082-AA65-4975-B9C4-134AC4AF8D45}"/>
          </ac:spMkLst>
        </pc:spChg>
      </pc:sldChg>
      <pc:sldChg chg="addSp modSp new mod">
        <pc:chgData name="EFFIE KUO" userId="7ad260c94be3283f" providerId="LiveId" clId="{865C7646-C08A-4CE4-9F26-63A0ED3FA6AE}" dt="2025-10-18T09:09:07.825" v="2522" actId="255"/>
        <pc:sldMkLst>
          <pc:docMk/>
          <pc:sldMk cId="1891371462" sldId="291"/>
        </pc:sldMkLst>
        <pc:spChg chg="add mod">
          <ac:chgData name="EFFIE KUO" userId="7ad260c94be3283f" providerId="LiveId" clId="{865C7646-C08A-4CE4-9F26-63A0ED3FA6AE}" dt="2025-10-18T09:01:33.423" v="2460" actId="20577"/>
          <ac:spMkLst>
            <pc:docMk/>
            <pc:sldMk cId="1891371462" sldId="291"/>
            <ac:spMk id="3" creationId="{ABE834B9-9E34-54CC-9C97-B0F8B88BAA00}"/>
          </ac:spMkLst>
        </pc:spChg>
        <pc:spChg chg="add mod">
          <ac:chgData name="EFFIE KUO" userId="7ad260c94be3283f" providerId="LiveId" clId="{865C7646-C08A-4CE4-9F26-63A0ED3FA6AE}" dt="2025-10-18T09:00:52.916" v="2442" actId="20577"/>
          <ac:spMkLst>
            <pc:docMk/>
            <pc:sldMk cId="1891371462" sldId="291"/>
            <ac:spMk id="20" creationId="{450A2833-A4AF-9680-4628-DE9A8C4A330B}"/>
          </ac:spMkLst>
        </pc:spChg>
        <pc:spChg chg="add mod">
          <ac:chgData name="EFFIE KUO" userId="7ad260c94be3283f" providerId="LiveId" clId="{865C7646-C08A-4CE4-9F26-63A0ED3FA6AE}" dt="2025-10-18T09:09:07.825" v="2522" actId="255"/>
          <ac:spMkLst>
            <pc:docMk/>
            <pc:sldMk cId="1891371462" sldId="291"/>
            <ac:spMk id="29" creationId="{73AAB643-50DF-694E-2851-E86EBE2653D1}"/>
          </ac:spMkLst>
        </pc:spChg>
      </pc:sldChg>
      <pc:sldChg chg="addSp modSp new mod setBg modClrScheme chgLayout">
        <pc:chgData name="EFFIE KUO" userId="7ad260c94be3283f" providerId="LiveId" clId="{865C7646-C08A-4CE4-9F26-63A0ED3FA6AE}" dt="2025-10-18T08:56:15.101" v="2412" actId="20577"/>
        <pc:sldMkLst>
          <pc:docMk/>
          <pc:sldMk cId="3114655724" sldId="292"/>
        </pc:sldMkLst>
        <pc:spChg chg="add mod">
          <ac:chgData name="EFFIE KUO" userId="7ad260c94be3283f" providerId="LiveId" clId="{865C7646-C08A-4CE4-9F26-63A0ED3FA6AE}" dt="2025-10-18T07:44:48.606" v="1892" actId="122"/>
          <ac:spMkLst>
            <pc:docMk/>
            <pc:sldMk cId="3114655724" sldId="292"/>
            <ac:spMk id="2" creationId="{715E80D8-0537-A130-2B60-63BD4EB6A200}"/>
          </ac:spMkLst>
        </pc:spChg>
        <pc:spChg chg="add mod">
          <ac:chgData name="EFFIE KUO" userId="7ad260c94be3283f" providerId="LiveId" clId="{865C7646-C08A-4CE4-9F26-63A0ED3FA6AE}" dt="2025-10-18T08:56:03.810" v="2407" actId="20577"/>
          <ac:spMkLst>
            <pc:docMk/>
            <pc:sldMk cId="3114655724" sldId="292"/>
            <ac:spMk id="3" creationId="{202C7E1A-552D-4BF0-F738-B4B7FE6891F6}"/>
          </ac:spMkLst>
        </pc:spChg>
        <pc:spChg chg="add mod">
          <ac:chgData name="EFFIE KUO" userId="7ad260c94be3283f" providerId="LiveId" clId="{865C7646-C08A-4CE4-9F26-63A0ED3FA6AE}" dt="2025-10-18T08:56:15.101" v="2412" actId="20577"/>
          <ac:spMkLst>
            <pc:docMk/>
            <pc:sldMk cId="3114655724" sldId="292"/>
            <ac:spMk id="4" creationId="{DAEC09F8-1898-6195-D750-6E37A7757DB1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8T08:57:13.954" v="2421" actId="20577"/>
        <pc:sldMkLst>
          <pc:docMk/>
          <pc:sldMk cId="2379224910" sldId="293"/>
        </pc:sldMkLst>
        <pc:spChg chg="add mod">
          <ac:chgData name="EFFIE KUO" userId="7ad260c94be3283f" providerId="LiveId" clId="{865C7646-C08A-4CE4-9F26-63A0ED3FA6AE}" dt="2025-10-18T07:45:54.219" v="1917" actId="20577"/>
          <ac:spMkLst>
            <pc:docMk/>
            <pc:sldMk cId="2379224910" sldId="293"/>
            <ac:spMk id="2" creationId="{11D85F24-31CE-7745-76D2-896FEEC69CCC}"/>
          </ac:spMkLst>
        </pc:spChg>
        <pc:spChg chg="add mod">
          <ac:chgData name="EFFIE KUO" userId="7ad260c94be3283f" providerId="LiveId" clId="{865C7646-C08A-4CE4-9F26-63A0ED3FA6AE}" dt="2025-10-18T08:55:50.828" v="2402" actId="1076"/>
          <ac:spMkLst>
            <pc:docMk/>
            <pc:sldMk cId="2379224910" sldId="293"/>
            <ac:spMk id="4" creationId="{26C2024D-3448-9B90-8FF1-CF7AE6706765}"/>
          </ac:spMkLst>
        </pc:spChg>
        <pc:spChg chg="add del mod">
          <ac:chgData name="EFFIE KUO" userId="7ad260c94be3283f" providerId="LiveId" clId="{865C7646-C08A-4CE4-9F26-63A0ED3FA6AE}" dt="2025-10-18T05:45:09.732" v="1271" actId="47"/>
          <ac:spMkLst>
            <pc:docMk/>
            <pc:sldMk cId="2379224910" sldId="293"/>
            <ac:spMk id="5" creationId="{C170D293-5954-DCBE-8372-4BC9E7A23CDE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7" creationId="{F89442A8-66A5-C090-1742-BAD5040D25F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8" creationId="{D16BDCC9-C81D-CB71-89BD-DB5BBFC16B1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9" creationId="{18C6CFF2-B968-A91E-1F0B-AF8E4474A98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0" creationId="{DBD0FC2F-BB08-3A48-2FD1-400948C4CB7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1" creationId="{B84657B0-048A-E94C-37D1-05CFC1E9DB66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2" creationId="{8B3702DB-61AA-F7C6-40FD-960674BBE090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3" creationId="{5A95E6B7-2925-2F57-A52E-5313AE796503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5" creationId="{9E3D63B2-A1B9-4BC8-8D9E-E8C017BA5F1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6" creationId="{DC040803-FD71-316A-7D3B-0A1A1779142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7" creationId="{C861F18D-9A45-1717-C63F-7AD4572339CF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8" creationId="{8C79A319-1E59-EA34-2F5C-D2F35B566004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9" creationId="{64437B98-4B2C-77F6-6AEB-D81B3207CDE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0" creationId="{F005199F-332D-F8CC-38D3-D48673741E8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1" creationId="{0E884EFD-CFB6-E0CC-B6F7-13FD1B8FC171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3" creationId="{02735C85-8224-ECE8-FD95-3FEB39784628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4" creationId="{D1B2BC15-2765-6EA8-57AC-A1B558DDFAB5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5" creationId="{7F4F00CE-256A-7160-5F99-7FFBE6CC886D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6" creationId="{3574EFB7-FB61-190D-64D4-50AFA7E4F44B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7" creationId="{2410F97E-04AF-5013-CE16-4F5F1D350A5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8" creationId="{5ADA6BC3-02AD-1C82-D02B-BD6A68EA781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9" creationId="{87F3FBF6-87AE-511E-9A98-C554740B3ED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1" creationId="{8399D3F0-867B-A4C7-020A-64A9E0903BAF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2" creationId="{EBF93357-C4E2-6168-D7B4-56F64DF8BADA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3" creationId="{30FECCB9-9EA6-5ECA-7360-24546436547C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4" creationId="{373C9C2C-C31B-F617-F69C-C92CF99128F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5" creationId="{B1E8BEA5-9C2B-03BF-142A-F5F7A592DD26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6" creationId="{52979715-1A95-5993-4009-C2315D693463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7" creationId="{9527FED1-B7D6-7A57-2D96-83038B875F5A}"/>
          </ac:spMkLst>
        </pc:spChg>
        <pc:spChg chg="add del mod">
          <ac:chgData name="EFFIE KUO" userId="7ad260c94be3283f" providerId="LiveId" clId="{865C7646-C08A-4CE4-9F26-63A0ED3FA6AE}" dt="2025-10-18T05:46:48.407" v="1290"/>
          <ac:spMkLst>
            <pc:docMk/>
            <pc:sldMk cId="2379224910" sldId="293"/>
            <ac:spMk id="38" creationId="{5CD46DC8-C680-30DF-FC7E-F2784E6A2D6A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0" creationId="{F1811C6F-0B85-3034-62D3-ABD48A91037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1" creationId="{51618273-F4E6-0CB3-D72F-7CE847CE0686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2" creationId="{B68E9504-420C-0426-87F1-FE59E60B4C7E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3" creationId="{0B0DA051-B0A2-292D-ADF3-ACE5ED06D3E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4" creationId="{AE7CDE5F-758D-C1A9-5776-F36BCD2FE10F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5" creationId="{8A5C9E07-30B6-453E-0E28-B19B69A7ABFC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6" creationId="{C3DDB99A-52C7-01CE-3AF1-FC66B357CF31}"/>
          </ac:spMkLst>
        </pc:spChg>
        <pc:spChg chg="add mod">
          <ac:chgData name="EFFIE KUO" userId="7ad260c94be3283f" providerId="LiveId" clId="{865C7646-C08A-4CE4-9F26-63A0ED3FA6AE}" dt="2025-10-18T08:57:13.954" v="2421" actId="20577"/>
          <ac:spMkLst>
            <pc:docMk/>
            <pc:sldMk cId="2379224910" sldId="293"/>
            <ac:spMk id="47" creationId="{4B342966-4F8A-DB3D-0C87-E1DF36ABDC59}"/>
          </ac:spMkLst>
        </pc:spChg>
        <pc:graphicFrameChg chg="add mod">
          <ac:chgData name="EFFIE KUO" userId="7ad260c94be3283f" providerId="LiveId" clId="{865C7646-C08A-4CE4-9F26-63A0ED3FA6AE}" dt="2025-10-18T05:45:03.471" v="1268"/>
          <ac:graphicFrameMkLst>
            <pc:docMk/>
            <pc:sldMk cId="2379224910" sldId="293"/>
            <ac:graphicFrameMk id="6" creationId="{49835EB2-C2E6-5D86-9FFB-0A6F3D08E5A5}"/>
          </ac:graphicFrameMkLst>
        </pc:graphicFrameChg>
        <pc:graphicFrameChg chg="add mod">
          <ac:chgData name="EFFIE KUO" userId="7ad260c94be3283f" providerId="LiveId" clId="{865C7646-C08A-4CE4-9F26-63A0ED3FA6AE}" dt="2025-10-18T05:45:14.811" v="1273"/>
          <ac:graphicFrameMkLst>
            <pc:docMk/>
            <pc:sldMk cId="2379224910" sldId="293"/>
            <ac:graphicFrameMk id="14" creationId="{1527DDBD-BCD8-6F13-5E72-D22A35E6AC5D}"/>
          </ac:graphicFrameMkLst>
        </pc:graphicFrameChg>
        <pc:graphicFrameChg chg="add mod">
          <ac:chgData name="EFFIE KUO" userId="7ad260c94be3283f" providerId="LiveId" clId="{865C7646-C08A-4CE4-9F26-63A0ED3FA6AE}" dt="2025-10-18T05:45:23.002" v="1275"/>
          <ac:graphicFrameMkLst>
            <pc:docMk/>
            <pc:sldMk cId="2379224910" sldId="293"/>
            <ac:graphicFrameMk id="22" creationId="{C712369A-1844-5D95-0469-775B2FA30F9B}"/>
          </ac:graphicFrameMkLst>
        </pc:graphicFrameChg>
        <pc:graphicFrameChg chg="add mod">
          <ac:chgData name="EFFIE KUO" userId="7ad260c94be3283f" providerId="LiveId" clId="{865C7646-C08A-4CE4-9F26-63A0ED3FA6AE}" dt="2025-10-18T05:45:45.517" v="1279"/>
          <ac:graphicFrameMkLst>
            <pc:docMk/>
            <pc:sldMk cId="2379224910" sldId="293"/>
            <ac:graphicFrameMk id="30" creationId="{8430AF92-0281-C56C-508B-DBD90E5E96ED}"/>
          </ac:graphicFrameMkLst>
        </pc:graphicFrameChg>
        <pc:graphicFrameChg chg="add mod">
          <ac:chgData name="EFFIE KUO" userId="7ad260c94be3283f" providerId="LiveId" clId="{865C7646-C08A-4CE4-9F26-63A0ED3FA6AE}" dt="2025-10-18T05:46:17.756" v="1283"/>
          <ac:graphicFrameMkLst>
            <pc:docMk/>
            <pc:sldMk cId="2379224910" sldId="293"/>
            <ac:graphicFrameMk id="39" creationId="{DCBEFB8B-A535-C3A5-8490-FAB036F36A7B}"/>
          </ac:graphicFrameMkLst>
        </pc:graphicFrameChg>
      </pc:sldChg>
      <pc:sldChg chg="addSp delSp modSp new mod chgLayout">
        <pc:chgData name="EFFIE KUO" userId="7ad260c94be3283f" providerId="LiveId" clId="{865C7646-C08A-4CE4-9F26-63A0ED3FA6AE}" dt="2025-10-18T08:57:20.662" v="2423" actId="20577"/>
        <pc:sldMkLst>
          <pc:docMk/>
          <pc:sldMk cId="2785250418" sldId="294"/>
        </pc:sldMkLst>
        <pc:spChg chg="del">
          <ac:chgData name="EFFIE KUO" userId="7ad260c94be3283f" providerId="LiveId" clId="{865C7646-C08A-4CE4-9F26-63A0ED3FA6AE}" dt="2025-10-18T05:35:22.173" v="1226" actId="700"/>
          <ac:spMkLst>
            <pc:docMk/>
            <pc:sldMk cId="2785250418" sldId="294"/>
            <ac:spMk id="2" creationId="{6E6A9E1F-F321-7138-4130-96AC9BF079DA}"/>
          </ac:spMkLst>
        </pc:spChg>
        <pc:spChg chg="add mod ord">
          <ac:chgData name="EFFIE KUO" userId="7ad260c94be3283f" providerId="LiveId" clId="{865C7646-C08A-4CE4-9F26-63A0ED3FA6AE}" dt="2025-10-18T07:45:35.060" v="1907" actId="20577"/>
          <ac:spMkLst>
            <pc:docMk/>
            <pc:sldMk cId="2785250418" sldId="294"/>
            <ac:spMk id="3" creationId="{C07D7A59-B35E-0E5A-FAA5-EC05D53E0D45}"/>
          </ac:spMkLst>
        </pc:spChg>
        <pc:spChg chg="add mod">
          <ac:chgData name="EFFIE KUO" userId="7ad260c94be3283f" providerId="LiveId" clId="{865C7646-C08A-4CE4-9F26-63A0ED3FA6AE}" dt="2025-10-18T08:55:54.588" v="2403" actId="1076"/>
          <ac:spMkLst>
            <pc:docMk/>
            <pc:sldMk cId="2785250418" sldId="294"/>
            <ac:spMk id="5" creationId="{FD6F4419-463C-AF23-0A3E-A6AB5931A810}"/>
          </ac:spMkLst>
        </pc:spChg>
        <pc:spChg chg="add mod">
          <ac:chgData name="EFFIE KUO" userId="7ad260c94be3283f" providerId="LiveId" clId="{865C7646-C08A-4CE4-9F26-63A0ED3FA6AE}" dt="2025-10-18T08:57:20.662" v="2423" actId="20577"/>
          <ac:spMkLst>
            <pc:docMk/>
            <pc:sldMk cId="2785250418" sldId="294"/>
            <ac:spMk id="6" creationId="{8A47CB44-70EE-D098-E77F-E50F5CB9C827}"/>
          </ac:spMkLst>
        </pc:spChg>
      </pc:sldChg>
      <pc:sldChg chg="addSp delSp modSp new mod">
        <pc:chgData name="EFFIE KUO" userId="7ad260c94be3283f" providerId="LiveId" clId="{865C7646-C08A-4CE4-9F26-63A0ED3FA6AE}" dt="2025-10-18T09:11:37.445" v="2535" actId="255"/>
        <pc:sldMkLst>
          <pc:docMk/>
          <pc:sldMk cId="2162088552" sldId="295"/>
        </pc:sldMkLst>
        <pc:spChg chg="mod">
          <ac:chgData name="EFFIE KUO" userId="7ad260c94be3283f" providerId="LiveId" clId="{865C7646-C08A-4CE4-9F26-63A0ED3FA6AE}" dt="2025-10-18T06:47:21.866" v="1649" actId="1076"/>
          <ac:spMkLst>
            <pc:docMk/>
            <pc:sldMk cId="2162088552" sldId="295"/>
            <ac:spMk id="2" creationId="{D091FBB5-500F-EB0C-A4EC-AC2FE27091D5}"/>
          </ac:spMkLst>
        </pc:spChg>
        <pc:spChg chg="add del mod">
          <ac:chgData name="EFFIE KUO" userId="7ad260c94be3283f" providerId="LiveId" clId="{865C7646-C08A-4CE4-9F26-63A0ED3FA6AE}" dt="2025-10-18T06:45:43.397" v="1641" actId="22"/>
          <ac:spMkLst>
            <pc:docMk/>
            <pc:sldMk cId="2162088552" sldId="295"/>
            <ac:spMk id="4" creationId="{FAB5F896-2697-B5E1-A2AB-E7A3B51C824F}"/>
          </ac:spMkLst>
        </pc:spChg>
        <pc:spChg chg="add mod">
          <ac:chgData name="EFFIE KUO" userId="7ad260c94be3283f" providerId="LiveId" clId="{865C7646-C08A-4CE4-9F26-63A0ED3FA6AE}" dt="2025-10-18T08:54:56.361" v="2397" actId="20577"/>
          <ac:spMkLst>
            <pc:docMk/>
            <pc:sldMk cId="2162088552" sldId="295"/>
            <ac:spMk id="6" creationId="{98C9267E-AB00-0F29-0E92-339F7BAE288E}"/>
          </ac:spMkLst>
        </pc:spChg>
        <pc:spChg chg="add mod">
          <ac:chgData name="EFFIE KUO" userId="7ad260c94be3283f" providerId="LiveId" clId="{865C7646-C08A-4CE4-9F26-63A0ED3FA6AE}" dt="2025-10-18T09:11:37.445" v="2535" actId="255"/>
          <ac:spMkLst>
            <pc:docMk/>
            <pc:sldMk cId="2162088552" sldId="295"/>
            <ac:spMk id="8" creationId="{B18F4272-CC37-3978-D30C-68A9FA02B8C6}"/>
          </ac:spMkLst>
        </pc:spChg>
      </pc:sldChg>
      <pc:sldChg chg="addSp modSp new mod">
        <pc:chgData name="EFFIE KUO" userId="7ad260c94be3283f" providerId="LiveId" clId="{865C7646-C08A-4CE4-9F26-63A0ED3FA6AE}" dt="2025-10-18T08:57:47.465" v="2431" actId="20577"/>
        <pc:sldMkLst>
          <pc:docMk/>
          <pc:sldMk cId="184211602" sldId="296"/>
        </pc:sldMkLst>
        <pc:spChg chg="mod">
          <ac:chgData name="EFFIE KUO" userId="7ad260c94be3283f" providerId="LiveId" clId="{865C7646-C08A-4CE4-9F26-63A0ED3FA6AE}" dt="2025-10-18T07:11:20.963" v="1688" actId="14100"/>
          <ac:spMkLst>
            <pc:docMk/>
            <pc:sldMk cId="184211602" sldId="296"/>
            <ac:spMk id="2" creationId="{12E14D53-85A5-EF93-F6A4-B7A87BCDFB66}"/>
          </ac:spMkLst>
        </pc:spChg>
        <pc:spChg chg="add mod">
          <ac:chgData name="EFFIE KUO" userId="7ad260c94be3283f" providerId="LiveId" clId="{865C7646-C08A-4CE4-9F26-63A0ED3FA6AE}" dt="2025-10-18T08:53:43.223" v="2389" actId="1076"/>
          <ac:spMkLst>
            <pc:docMk/>
            <pc:sldMk cId="184211602" sldId="296"/>
            <ac:spMk id="4" creationId="{60F4F87C-FF8E-351D-0DA7-96CD2D715C43}"/>
          </ac:spMkLst>
        </pc:spChg>
        <pc:spChg chg="add mod">
          <ac:chgData name="EFFIE KUO" userId="7ad260c94be3283f" providerId="LiveId" clId="{865C7646-C08A-4CE4-9F26-63A0ED3FA6AE}" dt="2025-10-18T08:57:47.465" v="2431" actId="20577"/>
          <ac:spMkLst>
            <pc:docMk/>
            <pc:sldMk cId="184211602" sldId="296"/>
            <ac:spMk id="6" creationId="{6D4FEDF9-6C65-8487-67F7-7995A03AB38D}"/>
          </ac:spMkLst>
        </pc:spChg>
      </pc:sldChg>
      <pc:sldChg chg="addSp modSp new mod">
        <pc:chgData name="EFFIE KUO" userId="7ad260c94be3283f" providerId="LiveId" clId="{865C7646-C08A-4CE4-9F26-63A0ED3FA6AE}" dt="2025-10-18T08:57:52.275" v="2433" actId="20577"/>
        <pc:sldMkLst>
          <pc:docMk/>
          <pc:sldMk cId="3747865343" sldId="297"/>
        </pc:sldMkLst>
        <pc:spChg chg="mod">
          <ac:chgData name="EFFIE KUO" userId="7ad260c94be3283f" providerId="LiveId" clId="{865C7646-C08A-4CE4-9F26-63A0ED3FA6AE}" dt="2025-10-18T08:53:10.421" v="2385" actId="14100"/>
          <ac:spMkLst>
            <pc:docMk/>
            <pc:sldMk cId="3747865343" sldId="297"/>
            <ac:spMk id="2" creationId="{51815649-27B0-0F78-AE8A-649FE3D018E1}"/>
          </ac:spMkLst>
        </pc:spChg>
        <pc:spChg chg="add mod">
          <ac:chgData name="EFFIE KUO" userId="7ad260c94be3283f" providerId="LiveId" clId="{865C7646-C08A-4CE4-9F26-63A0ED3FA6AE}" dt="2025-10-18T08:53:15.499" v="2386" actId="1076"/>
          <ac:spMkLst>
            <pc:docMk/>
            <pc:sldMk cId="3747865343" sldId="297"/>
            <ac:spMk id="4" creationId="{B81BB0A0-1395-26C3-FEF1-8711B1E5DEBD}"/>
          </ac:spMkLst>
        </pc:spChg>
        <pc:spChg chg="add mod">
          <ac:chgData name="EFFIE KUO" userId="7ad260c94be3283f" providerId="LiveId" clId="{865C7646-C08A-4CE4-9F26-63A0ED3FA6AE}" dt="2025-10-18T08:57:52.275" v="2433" actId="20577"/>
          <ac:spMkLst>
            <pc:docMk/>
            <pc:sldMk cId="3747865343" sldId="297"/>
            <ac:spMk id="6" creationId="{73135600-D4D7-E62A-A908-1F83A6DBB615}"/>
          </ac:spMkLst>
        </pc:spChg>
      </pc:sldChg>
      <pc:sldChg chg="addSp modSp new mod ord">
        <pc:chgData name="EFFIE KUO" userId="7ad260c94be3283f" providerId="LiveId" clId="{865C7646-C08A-4CE4-9F26-63A0ED3FA6AE}" dt="2025-10-18T09:10:24.929" v="2529" actId="1076"/>
        <pc:sldMkLst>
          <pc:docMk/>
          <pc:sldMk cId="698654820" sldId="298"/>
        </pc:sldMkLst>
        <pc:spChg chg="mod">
          <ac:chgData name="EFFIE KUO" userId="7ad260c94be3283f" providerId="LiveId" clId="{865C7646-C08A-4CE4-9F26-63A0ED3FA6AE}" dt="2025-10-18T07:56:07.999" v="1944" actId="1076"/>
          <ac:spMkLst>
            <pc:docMk/>
            <pc:sldMk cId="698654820" sldId="298"/>
            <ac:spMk id="2" creationId="{70C25129-1A84-0F81-3500-2DABB5AD2507}"/>
          </ac:spMkLst>
        </pc:spChg>
        <pc:spChg chg="add mod">
          <ac:chgData name="EFFIE KUO" userId="7ad260c94be3283f" providerId="LiveId" clId="{865C7646-C08A-4CE4-9F26-63A0ED3FA6AE}" dt="2025-10-18T08:55:41.929" v="2401" actId="1076"/>
          <ac:spMkLst>
            <pc:docMk/>
            <pc:sldMk cId="698654820" sldId="298"/>
            <ac:spMk id="4" creationId="{974D2CCD-EB6E-83AF-F222-349DC14DC0FB}"/>
          </ac:spMkLst>
        </pc:spChg>
        <pc:spChg chg="add mod">
          <ac:chgData name="EFFIE KUO" userId="7ad260c94be3283f" providerId="LiveId" clId="{865C7646-C08A-4CE4-9F26-63A0ED3FA6AE}" dt="2025-10-18T09:10:24.929" v="2529" actId="1076"/>
          <ac:spMkLst>
            <pc:docMk/>
            <pc:sldMk cId="698654820" sldId="298"/>
            <ac:spMk id="6" creationId="{E096B40D-4418-0F25-0DFB-6F76AE30E71D}"/>
          </ac:spMkLst>
        </pc:spChg>
      </pc:sldChg>
      <pc:sldChg chg="addSp delSp modSp new mod ord">
        <pc:chgData name="EFFIE KUO" userId="7ad260c94be3283f" providerId="LiveId" clId="{865C7646-C08A-4CE4-9F26-63A0ED3FA6AE}" dt="2025-10-18T08:23:32.891" v="2137" actId="14861"/>
        <pc:sldMkLst>
          <pc:docMk/>
          <pc:sldMk cId="3035154361" sldId="299"/>
        </pc:sldMkLst>
        <pc:spChg chg="add del mod">
          <ac:chgData name="EFFIE KUO" userId="7ad260c94be3283f" providerId="LiveId" clId="{865C7646-C08A-4CE4-9F26-63A0ED3FA6AE}" dt="2025-10-18T08:10:19.110" v="1971"/>
          <ac:spMkLst>
            <pc:docMk/>
            <pc:sldMk cId="3035154361" sldId="299"/>
            <ac:spMk id="2" creationId="{550DA273-9A04-82B9-118F-B1DE06455242}"/>
          </ac:spMkLst>
        </pc:spChg>
        <pc:spChg chg="add mod">
          <ac:chgData name="EFFIE KUO" userId="7ad260c94be3283f" providerId="LiveId" clId="{865C7646-C08A-4CE4-9F26-63A0ED3FA6AE}" dt="2025-10-18T08:09:57.192" v="1969"/>
          <ac:spMkLst>
            <pc:docMk/>
            <pc:sldMk cId="3035154361" sldId="299"/>
            <ac:spMk id="3" creationId="{A072E20B-2FD9-BCC2-3552-D5BF559B473C}"/>
          </ac:spMkLst>
        </pc:spChg>
        <pc:spChg chg="add del mod">
          <ac:chgData name="EFFIE KUO" userId="7ad260c94be3283f" providerId="LiveId" clId="{865C7646-C08A-4CE4-9F26-63A0ED3FA6AE}" dt="2025-10-18T08:20:04.266" v="1986" actId="21"/>
          <ac:spMkLst>
            <pc:docMk/>
            <pc:sldMk cId="3035154361" sldId="299"/>
            <ac:spMk id="4" creationId="{74052989-C2A5-C542-E722-9803A26DA482}"/>
          </ac:spMkLst>
        </pc:spChg>
        <pc:spChg chg="add">
          <ac:chgData name="EFFIE KUO" userId="7ad260c94be3283f" providerId="LiveId" clId="{865C7646-C08A-4CE4-9F26-63A0ED3FA6AE}" dt="2025-10-18T08:13:51.078" v="1980"/>
          <ac:spMkLst>
            <pc:docMk/>
            <pc:sldMk cId="3035154361" sldId="299"/>
            <ac:spMk id="5" creationId="{A1389A91-FB6E-6C5B-1D78-39AC1F101092}"/>
          </ac:spMkLst>
        </pc:spChg>
        <pc:spChg chg="add mod">
          <ac:chgData name="EFFIE KUO" userId="7ad260c94be3283f" providerId="LiveId" clId="{865C7646-C08A-4CE4-9F26-63A0ED3FA6AE}" dt="2025-10-18T08:14:15.932" v="1982" actId="14100"/>
          <ac:spMkLst>
            <pc:docMk/>
            <pc:sldMk cId="3035154361" sldId="299"/>
            <ac:spMk id="6" creationId="{A2CFFA63-5988-D08C-3088-DFC2BB134D47}"/>
          </ac:spMkLst>
        </pc:spChg>
        <pc:picChg chg="add mod">
          <ac:chgData name="EFFIE KUO" userId="7ad260c94be3283f" providerId="LiveId" clId="{865C7646-C08A-4CE4-9F26-63A0ED3FA6AE}" dt="2025-10-18T08:23:32.891" v="2137" actId="14861"/>
          <ac:picMkLst>
            <pc:docMk/>
            <pc:sldMk cId="3035154361" sldId="299"/>
            <ac:picMk id="8" creationId="{347B0168-73DD-DC61-1676-75A4D3E44E0D}"/>
          </ac:picMkLst>
        </pc:picChg>
      </pc:sldChg>
      <pc:sldChg chg="addSp delSp modSp new mod ord modClrScheme chgLayout">
        <pc:chgData name="EFFIE KUO" userId="7ad260c94be3283f" providerId="LiveId" clId="{865C7646-C08A-4CE4-9F26-63A0ED3FA6AE}" dt="2025-10-18T09:11:05.086" v="2532" actId="255"/>
        <pc:sldMkLst>
          <pc:docMk/>
          <pc:sldMk cId="2765438011" sldId="300"/>
        </pc:sldMkLst>
        <pc:spChg chg="del mod ord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2" creationId="{B074AA96-EF2B-D529-EA09-8E2B077E2B16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3" creationId="{1636ED01-7481-572B-1670-6BE657BF42DD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4" creationId="{CCDCF807-9CD9-60FA-C26D-E343C9139004}"/>
          </ac:spMkLst>
        </pc:spChg>
        <pc:spChg chg="add mod ord">
          <ac:chgData name="EFFIE KUO" userId="7ad260c94be3283f" providerId="LiveId" clId="{865C7646-C08A-4CE4-9F26-63A0ED3FA6AE}" dt="2025-10-18T08:40:23.712" v="2283" actId="14100"/>
          <ac:spMkLst>
            <pc:docMk/>
            <pc:sldMk cId="2765438011" sldId="300"/>
            <ac:spMk id="5" creationId="{150331F2-59E5-3F2D-E46C-C429D44C0B81}"/>
          </ac:spMkLst>
        </pc:spChg>
        <pc:spChg chg="add del">
          <ac:chgData name="EFFIE KUO" userId="7ad260c94be3283f" providerId="LiveId" clId="{865C7646-C08A-4CE4-9F26-63A0ED3FA6AE}" dt="2025-10-18T08:37:52.042" v="2273" actId="22"/>
          <ac:spMkLst>
            <pc:docMk/>
            <pc:sldMk cId="2765438011" sldId="300"/>
            <ac:spMk id="7" creationId="{167DA483-F9CC-3702-F5D9-32075D2897B1}"/>
          </ac:spMkLst>
        </pc:spChg>
        <pc:spChg chg="add mod">
          <ac:chgData name="EFFIE KUO" userId="7ad260c94be3283f" providerId="LiveId" clId="{865C7646-C08A-4CE4-9F26-63A0ED3FA6AE}" dt="2025-10-18T08:51:11.684" v="2369" actId="1076"/>
          <ac:spMkLst>
            <pc:docMk/>
            <pc:sldMk cId="2765438011" sldId="300"/>
            <ac:spMk id="9" creationId="{FECB33DF-FAFF-8C17-6657-C0B0DBB62F75}"/>
          </ac:spMkLst>
        </pc:spChg>
        <pc:spChg chg="add mod">
          <ac:chgData name="EFFIE KUO" userId="7ad260c94be3283f" providerId="LiveId" clId="{865C7646-C08A-4CE4-9F26-63A0ED3FA6AE}" dt="2025-10-18T09:11:05.086" v="2532" actId="255"/>
          <ac:spMkLst>
            <pc:docMk/>
            <pc:sldMk cId="2765438011" sldId="300"/>
            <ac:spMk id="11" creationId="{E8AC05FA-635A-74A7-F02C-073B0BB7F39C}"/>
          </ac:spMkLst>
        </pc:spChg>
      </pc:sldChg>
      <pc:sldChg chg="addSp delSp modSp new mod">
        <pc:chgData name="EFFIE KUO" userId="7ad260c94be3283f" providerId="LiveId" clId="{865C7646-C08A-4CE4-9F26-63A0ED3FA6AE}" dt="2025-10-18T09:10:50.723" v="2531" actId="255"/>
        <pc:sldMkLst>
          <pc:docMk/>
          <pc:sldMk cId="1366856516" sldId="301"/>
        </pc:sldMkLst>
        <pc:spChg chg="mod">
          <ac:chgData name="EFFIE KUO" userId="7ad260c94be3283f" providerId="LiveId" clId="{865C7646-C08A-4CE4-9F26-63A0ED3FA6AE}" dt="2025-10-18T08:43:36.548" v="2312" actId="1076"/>
          <ac:spMkLst>
            <pc:docMk/>
            <pc:sldMk cId="1366856516" sldId="301"/>
            <ac:spMk id="2" creationId="{5B9CE1DD-AF9D-3E11-6B80-271E2001F3B8}"/>
          </ac:spMkLst>
        </pc:spChg>
        <pc:spChg chg="add del">
          <ac:chgData name="EFFIE KUO" userId="7ad260c94be3283f" providerId="LiveId" clId="{865C7646-C08A-4CE4-9F26-63A0ED3FA6AE}" dt="2025-10-18T08:44:16.651" v="2314" actId="22"/>
          <ac:spMkLst>
            <pc:docMk/>
            <pc:sldMk cId="1366856516" sldId="301"/>
            <ac:spMk id="4" creationId="{462CB6FA-7271-A5F2-2ADE-75F9B18167F1}"/>
          </ac:spMkLst>
        </pc:spChg>
        <pc:spChg chg="add del mod">
          <ac:chgData name="EFFIE KUO" userId="7ad260c94be3283f" providerId="LiveId" clId="{865C7646-C08A-4CE4-9F26-63A0ED3FA6AE}" dt="2025-10-18T08:46:36.858" v="2318" actId="22"/>
          <ac:spMkLst>
            <pc:docMk/>
            <pc:sldMk cId="1366856516" sldId="301"/>
            <ac:spMk id="6" creationId="{83688F04-3813-D981-29E5-7B1F0C539D06}"/>
          </ac:spMkLst>
        </pc:spChg>
        <pc:spChg chg="add mod">
          <ac:chgData name="EFFIE KUO" userId="7ad260c94be3283f" providerId="LiveId" clId="{865C7646-C08A-4CE4-9F26-63A0ED3FA6AE}" dt="2025-10-18T08:55:23.668" v="2399" actId="255"/>
          <ac:spMkLst>
            <pc:docMk/>
            <pc:sldMk cId="1366856516" sldId="301"/>
            <ac:spMk id="8" creationId="{4E2861E2-92A7-E6BD-9E04-A224F75B8983}"/>
          </ac:spMkLst>
        </pc:spChg>
        <pc:spChg chg="add mod">
          <ac:chgData name="EFFIE KUO" userId="7ad260c94be3283f" providerId="LiveId" clId="{865C7646-C08A-4CE4-9F26-63A0ED3FA6AE}" dt="2025-10-18T09:10:50.723" v="2531" actId="255"/>
          <ac:spMkLst>
            <pc:docMk/>
            <pc:sldMk cId="1366856516" sldId="301"/>
            <ac:spMk id="10" creationId="{2DC69345-39A6-B18F-F7D0-37FAC690AFF3}"/>
          </ac:spMkLst>
        </pc:spChg>
      </pc:sldChg>
      <pc:sldChg chg="addSp delSp modSp new mod">
        <pc:chgData name="EFFIE KUO" userId="7ad260c94be3283f" providerId="LiveId" clId="{865C7646-C08A-4CE4-9F26-63A0ED3FA6AE}" dt="2025-10-18T09:08:41.144" v="2519" actId="1076"/>
        <pc:sldMkLst>
          <pc:docMk/>
          <pc:sldMk cId="2523311366" sldId="302"/>
        </pc:sldMkLst>
        <pc:spChg chg="mod">
          <ac:chgData name="EFFIE KUO" userId="7ad260c94be3283f" providerId="LiveId" clId="{865C7646-C08A-4CE4-9F26-63A0ED3FA6AE}" dt="2025-10-18T09:07:30.465" v="2511" actId="14100"/>
          <ac:spMkLst>
            <pc:docMk/>
            <pc:sldMk cId="2523311366" sldId="302"/>
            <ac:spMk id="2" creationId="{878EA52D-4567-A6BC-5178-070E696A3950}"/>
          </ac:spMkLst>
        </pc:spChg>
        <pc:spChg chg="add del mod">
          <ac:chgData name="EFFIE KUO" userId="7ad260c94be3283f" providerId="LiveId" clId="{865C7646-C08A-4CE4-9F26-63A0ED3FA6AE}" dt="2025-10-18T09:03:37.698" v="2468" actId="21"/>
          <ac:spMkLst>
            <pc:docMk/>
            <pc:sldMk cId="2523311366" sldId="302"/>
            <ac:spMk id="4" creationId="{625442B9-C2F2-994F-C0BE-31D15D582471}"/>
          </ac:spMkLst>
        </pc:spChg>
        <pc:spChg chg="add mod">
          <ac:chgData name="EFFIE KUO" userId="7ad260c94be3283f" providerId="LiveId" clId="{865C7646-C08A-4CE4-9F26-63A0ED3FA6AE}" dt="2025-10-18T09:08:38.728" v="2518" actId="1076"/>
          <ac:spMkLst>
            <pc:docMk/>
            <pc:sldMk cId="2523311366" sldId="302"/>
            <ac:spMk id="6" creationId="{EB79AE54-540C-D425-8694-0071FD0A54FE}"/>
          </ac:spMkLst>
        </pc:spChg>
        <pc:spChg chg="add mod">
          <ac:chgData name="EFFIE KUO" userId="7ad260c94be3283f" providerId="LiveId" clId="{865C7646-C08A-4CE4-9F26-63A0ED3FA6AE}" dt="2025-10-18T09:08:41.144" v="2519" actId="1076"/>
          <ac:spMkLst>
            <pc:docMk/>
            <pc:sldMk cId="2523311366" sldId="302"/>
            <ac:spMk id="8" creationId="{5AF7179A-3446-A07D-B90B-64FF8EF956C3}"/>
          </ac:spMkLst>
        </pc:spChg>
      </pc:sldChg>
      <pc:sldChg chg="modSp new mod">
        <pc:chgData name="EFFIE KUO" userId="7ad260c94be3283f" providerId="LiveId" clId="{865C7646-C08A-4CE4-9F26-63A0ED3FA6AE}" dt="2025-10-18T09:13:04.064" v="2550" actId="1076"/>
        <pc:sldMkLst>
          <pc:docMk/>
          <pc:sldMk cId="1544499692" sldId="303"/>
        </pc:sldMkLst>
        <pc:spChg chg="mod">
          <ac:chgData name="EFFIE KUO" userId="7ad260c94be3283f" providerId="LiveId" clId="{865C7646-C08A-4CE4-9F26-63A0ED3FA6AE}" dt="2025-10-18T09:13:04.064" v="2550" actId="1076"/>
          <ac:spMkLst>
            <pc:docMk/>
            <pc:sldMk cId="1544499692" sldId="303"/>
            <ac:spMk id="2" creationId="{DCDE71F1-C867-B5E8-D0D4-570BBF7D55FD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69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35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43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2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2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81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285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35169B-FD1C-F95A-E6B3-737B74238FE9}"/>
              </a:ext>
            </a:extLst>
          </p:cNvPr>
          <p:cNvSpPr txBox="1"/>
          <p:nvPr/>
        </p:nvSpPr>
        <p:spPr>
          <a:xfrm>
            <a:off x="894735" y="566064"/>
            <a:ext cx="8180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系統整體架構圖</a:t>
            </a:r>
            <a:r>
              <a:rPr lang="zh-TW" altLang="en-US" sz="4000" b="1" dirty="0">
                <a:latin typeface="+mj-ea"/>
              </a:rPr>
              <a:t>說明（</a:t>
            </a:r>
            <a:r>
              <a:rPr lang="en-US" altLang="zh-TW" sz="4000" b="1" dirty="0">
                <a:latin typeface="+mj-ea"/>
              </a:rPr>
              <a:t>Backend</a:t>
            </a:r>
            <a:r>
              <a:rPr lang="zh-TW" altLang="en-US" sz="4000" b="1" dirty="0">
                <a:latin typeface="+mj-ea"/>
              </a:rPr>
              <a:t>）</a:t>
            </a:r>
            <a:endParaRPr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7A5590-19D4-E495-DCAF-3B764F444775}"/>
              </a:ext>
            </a:extLst>
          </p:cNvPr>
          <p:cNvSpPr txBox="1"/>
          <p:nvPr/>
        </p:nvSpPr>
        <p:spPr>
          <a:xfrm>
            <a:off x="2096729" y="1338349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DTO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Data Transfer Object</a:t>
            </a:r>
            <a:r>
              <a:rPr lang="zh-TW" altLang="en-US" sz="2000" b="1" dirty="0"/>
              <a:t>）</a:t>
            </a:r>
          </a:p>
          <a:p>
            <a:pPr>
              <a:buNone/>
            </a:pPr>
            <a:r>
              <a:rPr lang="zh-TW" altLang="en-US" sz="2000" dirty="0"/>
              <a:t>負責資料交換與 </a:t>
            </a:r>
            <a:r>
              <a:rPr lang="en-US" altLang="zh-TW" sz="2000" dirty="0"/>
              <a:t>JSON </a:t>
            </a:r>
            <a:r>
              <a:rPr lang="zh-TW" altLang="en-US" sz="2000" dirty="0"/>
              <a:t>對應，用於 </a:t>
            </a:r>
            <a:r>
              <a:rPr lang="en-US" altLang="zh-TW" sz="2000" dirty="0"/>
              <a:t>API </a:t>
            </a:r>
            <a:r>
              <a:rPr lang="zh-TW" altLang="en-US" sz="2000" dirty="0"/>
              <a:t>傳輸資料。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OrderDto.java</a:t>
            </a:r>
            <a:endParaRPr lang="en-US" altLang="zh-TW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223D53-8348-6C78-E35E-F61F9F69A742}"/>
              </a:ext>
            </a:extLst>
          </p:cNvPr>
          <p:cNvSpPr txBox="1"/>
          <p:nvPr/>
        </p:nvSpPr>
        <p:spPr>
          <a:xfrm>
            <a:off x="2096729" y="3309576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Model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JPA Entity </a:t>
            </a:r>
            <a:r>
              <a:rPr lang="zh-TW" altLang="en-US" sz="2000" b="1" dirty="0"/>
              <a:t>實體類別）</a:t>
            </a:r>
          </a:p>
          <a:p>
            <a:pPr>
              <a:buNone/>
            </a:pPr>
            <a:r>
              <a:rPr lang="zh-TW" altLang="en-US" sz="2000" dirty="0"/>
              <a:t>對應資料庫中的表格欄位。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Order.java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7134F8-45C1-A383-5DAC-A786F0BC6072}"/>
              </a:ext>
            </a:extLst>
          </p:cNvPr>
          <p:cNvSpPr txBox="1"/>
          <p:nvPr/>
        </p:nvSpPr>
        <p:spPr>
          <a:xfrm>
            <a:off x="2096729" y="5330383"/>
            <a:ext cx="61009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 err="1"/>
              <a:t>Mylnterface</a:t>
            </a:r>
            <a:endParaRPr lang="en-US" altLang="zh-TW" sz="2000" dirty="0"/>
          </a:p>
          <a:p>
            <a:pPr>
              <a:buNone/>
            </a:pPr>
            <a:r>
              <a:rPr lang="zh-TW" altLang="en-US" sz="2000" dirty="0"/>
              <a:t>定義可擴充的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介面，支援資料存取與查詢操作。</a:t>
            </a:r>
          </a:p>
        </p:txBody>
      </p:sp>
    </p:spTree>
    <p:extLst>
      <p:ext uri="{BB962C8B-B14F-4D97-AF65-F5344CB8AC3E}">
        <p14:creationId xmlns:p14="http://schemas.microsoft.com/office/powerpoint/2010/main" val="10808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</a:rPr>
              <a:t>API </a:t>
            </a:r>
            <a:r>
              <a:rPr lang="zh-TW" altLang="en-US" sz="4800" dirty="0">
                <a:solidFill>
                  <a:schemeClr val="tx1"/>
                </a:solidFill>
              </a:rPr>
              <a:t>呼叫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E48BDE-5998-2042-B542-49965F651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41872"/>
              </p:ext>
            </p:extLst>
          </p:nvPr>
        </p:nvGraphicFramePr>
        <p:xfrm>
          <a:off x="1297858" y="1651819"/>
          <a:ext cx="8121447" cy="4450351"/>
        </p:xfrm>
        <a:graphic>
          <a:graphicData uri="http://schemas.openxmlformats.org/drawingml/2006/table">
            <a:tbl>
              <a:tblPr/>
              <a:tblGrid>
                <a:gridCol w="2030362">
                  <a:extLst>
                    <a:ext uri="{9D8B030D-6E8A-4147-A177-3AD203B41FA5}">
                      <a16:colId xmlns:a16="http://schemas.microsoft.com/office/drawing/2014/main" val="380410186"/>
                    </a:ext>
                  </a:extLst>
                </a:gridCol>
                <a:gridCol w="979188">
                  <a:extLst>
                    <a:ext uri="{9D8B030D-6E8A-4147-A177-3AD203B41FA5}">
                      <a16:colId xmlns:a16="http://schemas.microsoft.com/office/drawing/2014/main" val="3741491686"/>
                    </a:ext>
                  </a:extLst>
                </a:gridCol>
                <a:gridCol w="3081535">
                  <a:extLst>
                    <a:ext uri="{9D8B030D-6E8A-4147-A177-3AD203B41FA5}">
                      <a16:colId xmlns:a16="http://schemas.microsoft.com/office/drawing/2014/main" val="273259830"/>
                    </a:ext>
                  </a:extLst>
                </a:gridCol>
                <a:gridCol w="2030362">
                  <a:extLst>
                    <a:ext uri="{9D8B030D-6E8A-4147-A177-3AD203B41FA5}">
                      <a16:colId xmlns:a16="http://schemas.microsoft.com/office/drawing/2014/main" val="824061401"/>
                    </a:ext>
                  </a:extLst>
                </a:gridCol>
              </a:tblGrid>
              <a:tr h="2803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API </a:t>
                      </a:r>
                      <a:r>
                        <a:rPr lang="zh-TW" altLang="en-US" sz="1200"/>
                        <a:t>路徑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方法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功能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89369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/user/login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會員登入，驗證帳密並回傳使用者 </a:t>
                      </a:r>
                      <a:r>
                        <a:rPr lang="en-US" altLang="zh-TW" sz="1200"/>
                        <a:t>ID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83826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會員註冊，新增帳號資料至資料庫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76598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/products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取得商品列表或單一商品詳細資料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72017"/>
                  </a:ext>
                </a:extLst>
              </a:tr>
              <a:tr h="2431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新增商品至購物車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1532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查詢會員購物車內容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031014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/list/user/{userId}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查詢會員所有訂單紀錄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2749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/files/upload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上傳或替換商品圖片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管理員需驗證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73782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建立新訂單（從購物車轉結帳）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323572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/orders/{orderId}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查詢單筆訂單資料（含商品明細）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12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>
                <a:solidFill>
                  <a:schemeClr val="tx1"/>
                </a:solidFill>
              </a:rPr>
              <a:t>                       </a:t>
            </a:r>
            <a:r>
              <a:rPr lang="zh-TW" altLang="en-US" sz="4400">
                <a:solidFill>
                  <a:schemeClr val="tx1"/>
                </a:solidFill>
              </a:rPr>
              <a:t>系統功能說明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486084"/>
              </p:ext>
            </p:extLst>
          </p:nvPr>
        </p:nvGraphicFramePr>
        <p:xfrm>
          <a:off x="2054942" y="1430995"/>
          <a:ext cx="8170606" cy="4202885"/>
        </p:xfrm>
        <a:graphic>
          <a:graphicData uri="http://schemas.openxmlformats.org/drawingml/2006/table">
            <a:tbl>
              <a:tblPr/>
              <a:tblGrid>
                <a:gridCol w="1735676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6434930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35499"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主要功能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提供帳號註冊、登入、重設密碼與個人資料管理。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商品瀏覽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首頁輪播最新折扣訊息</a:t>
                      </a:r>
                      <a:r>
                        <a:rPr lang="zh-TW" altLang="en-US" sz="1800" dirty="0"/>
                        <a:t>及商品瀏覽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可查看商品詳細資訊</a:t>
                      </a:r>
                      <a:r>
                        <a:rPr lang="en-US" altLang="zh-TW" sz="1800" dirty="0"/>
                        <a:t>,</a:t>
                      </a:r>
                      <a:r>
                        <a:rPr lang="zh-TW" altLang="en-US" sz="1800" dirty="0"/>
                        <a:t>並選擇顏色與尺寸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可新增、刪除、修改商品數量並即時計算金額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支援結帳流程、付款資訊與訂單查詢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9366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使用者可管理個人上架商品。</a:t>
                      </a:r>
                      <a:endParaRPr lang="en-US" altLang="zh-TW" dirty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27511" y="1197620"/>
            <a:ext cx="3775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登入流程說明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626" y="1229032"/>
            <a:ext cx="4438869" cy="426339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330B60E-B957-14A7-A9E6-4AF33AB8BB58}"/>
              </a:ext>
            </a:extLst>
          </p:cNvPr>
          <p:cNvSpPr txBox="1"/>
          <p:nvPr/>
        </p:nvSpPr>
        <p:spPr>
          <a:xfrm>
            <a:off x="757084" y="1597730"/>
            <a:ext cx="3687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專案啟動後，系統會首先顯示</a:t>
            </a:r>
            <a:r>
              <a:rPr lang="zh-TW" altLang="zh-TW" b="1" dirty="0"/>
              <a:t>登 入畫面</a:t>
            </a:r>
            <a:r>
              <a:rPr lang="zh-TW" altLang="zh-TW" dirty="0"/>
              <a:t>。</a:t>
            </a:r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請輸入您的帳號與密碼，例如：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帳號：</a:t>
            </a:r>
            <a:r>
              <a:rPr lang="en-US" altLang="zh-TW" dirty="0"/>
              <a:t>STEVE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密碼：</a:t>
            </a:r>
            <a:r>
              <a:rPr lang="en-US" altLang="zh-TW" dirty="0" err="1"/>
              <a:t>xxxx</a:t>
            </a:r>
            <a:endParaRPr lang="zh-TW" altLang="zh-TW" dirty="0"/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按下「</a:t>
            </a:r>
            <a:r>
              <a:rPr lang="zh-TW" altLang="zh-TW" b="1" dirty="0"/>
              <a:t>登入</a:t>
            </a:r>
            <a:r>
              <a:rPr lang="zh-TW" altLang="zh-TW" dirty="0"/>
              <a:t>」按鈕後，系統會</a:t>
            </a:r>
            <a:r>
              <a:rPr lang="en-US" altLang="zh-TW" dirty="0"/>
              <a:t>  	</a:t>
            </a:r>
            <a:r>
              <a:rPr lang="zh-TW" altLang="zh-TW" dirty="0"/>
              <a:t>導向至</a:t>
            </a:r>
            <a:r>
              <a:rPr lang="zh-TW" altLang="zh-TW" b="1" dirty="0"/>
              <a:t>首頁畫面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4FAC813-01A9-DEE1-8930-4EFE4C673239}"/>
              </a:ext>
            </a:extLst>
          </p:cNvPr>
          <p:cNvSpPr txBox="1"/>
          <p:nvPr/>
        </p:nvSpPr>
        <p:spPr>
          <a:xfrm>
            <a:off x="607023" y="3742253"/>
            <a:ext cx="61009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系統驗證規則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2B9A8F0-F58C-2F55-3F2E-779C321D6985}"/>
              </a:ext>
            </a:extLst>
          </p:cNvPr>
          <p:cNvSpPr txBox="1"/>
          <p:nvPr/>
        </p:nvSpPr>
        <p:spPr>
          <a:xfrm>
            <a:off x="835624" y="4255561"/>
            <a:ext cx="3466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✅</a:t>
            </a:r>
            <a:r>
              <a:rPr lang="zh-TW" altLang="zh-TW" dirty="0"/>
              <a:t>若帳號或密碼為空值，系統</a:t>
            </a:r>
            <a:r>
              <a:rPr lang="en-US" altLang="zh-TW" dirty="0"/>
              <a:t>	</a:t>
            </a:r>
            <a:r>
              <a:rPr lang="zh-TW" altLang="zh-TW" dirty="0"/>
              <a:t>將</a:t>
            </a:r>
            <a:r>
              <a:rPr lang="zh-TW" altLang="zh-TW" b="1" dirty="0"/>
              <a:t>無法登入</a:t>
            </a:r>
            <a:r>
              <a:rPr lang="zh-TW" altLang="zh-TW" dirty="0"/>
              <a:t>。</a:t>
            </a:r>
          </a:p>
          <a:p>
            <a:r>
              <a:rPr lang="en-US" altLang="zh-TW" dirty="0"/>
              <a:t>✅</a:t>
            </a:r>
            <a:r>
              <a:rPr lang="zh-TW" altLang="zh-TW" dirty="0"/>
              <a:t>若登入失敗，系統會跳出</a:t>
            </a:r>
            <a:r>
              <a:rPr lang="zh-TW" altLang="en-US" b="1" dirty="0"/>
              <a:t>警</a:t>
            </a:r>
            <a:r>
              <a:rPr lang="en-US" altLang="zh-TW" b="1" dirty="0"/>
              <a:t>	</a:t>
            </a:r>
            <a:r>
              <a:rPr lang="zh-TW" altLang="zh-TW" b="1" dirty="0"/>
              <a:t>告提示框</a:t>
            </a:r>
            <a:r>
              <a:rPr lang="zh-TW" altLang="zh-TW" dirty="0"/>
              <a:t>提醒使用者。</a:t>
            </a:r>
          </a:p>
          <a:p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註冊系統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68313" y="1229032"/>
            <a:ext cx="4220204" cy="48448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註冊流程說明（非會員註冊）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當非會員在登入頁面點擊「</a:t>
            </a:r>
            <a:r>
              <a:rPr lang="zh-TW" altLang="en-US" b="1" dirty="0">
                <a:solidFill>
                  <a:schemeClr val="bg2">
                    <a:lumMod val="25000"/>
                  </a:schemeClr>
                </a:solidFill>
              </a:rPr>
              <a:t>還沒有帳   號？註冊</a:t>
            </a:r>
            <a:r>
              <a:rPr lang="zh-TW" altLang="en-US" dirty="0"/>
              <a:t>」按鈕時，系統會導向至</a:t>
            </a:r>
            <a:r>
              <a:rPr lang="zh-TW" altLang="en-US" b="1" dirty="0"/>
              <a:t>註冊頁面</a:t>
            </a:r>
            <a:r>
              <a:rPr lang="zh-TW" altLang="en-US" dirty="0"/>
              <a:t>。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顧客註冊成功後，系統會跳出</a:t>
            </a:r>
            <a:r>
              <a:rPr lang="zh-TW" altLang="en-US" b="1" dirty="0"/>
              <a:t>歡迎提示框</a:t>
            </a:r>
            <a:r>
              <a:rPr lang="zh-TW" altLang="en-US" dirty="0"/>
              <a:t>，並自動返回登入頁面。</a:t>
            </a:r>
            <a:endParaRPr lang="en-US" altLang="zh-TW" dirty="0"/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>
                <a:solidFill>
                  <a:schemeClr val="bg2">
                    <a:lumMod val="25000"/>
                  </a:schemeClr>
                </a:solidFill>
              </a:rPr>
              <a:t>系統驗證規則</a:t>
            </a:r>
            <a:endParaRPr lang="en-US" altLang="zh-TW" sz="2000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✅所有欄位皆為必填，若有未填寫則無法完成註冊。</a:t>
            </a:r>
            <a:endParaRPr lang="en-US" altLang="zh-TW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✅若輸入的帳號已存在，系統會跳出</a:t>
            </a:r>
            <a:r>
              <a:rPr lang="zh-TW" altLang="en-US" b="1" dirty="0"/>
              <a:t>警 告提示框</a:t>
            </a:r>
            <a:r>
              <a:rPr lang="zh-TW" altLang="en-US" dirty="0"/>
              <a:t>提醒使用者。</a:t>
            </a:r>
            <a:endParaRPr lang="en-US" altLang="zh-TW" dirty="0"/>
          </a:p>
          <a:p>
            <a:pPr>
              <a:spcBef>
                <a:spcPts val="600"/>
              </a:spcBef>
            </a:pPr>
            <a:r>
              <a:rPr lang="zh-TW" altLang="en-US" dirty="0"/>
              <a:t>✅「密碼」與「確認密碼」內容必須一致，否則會出現</a:t>
            </a:r>
            <a:r>
              <a:rPr lang="zh-TW" altLang="en-US" b="1" dirty="0"/>
              <a:t>警告</a:t>
            </a:r>
            <a:r>
              <a:rPr lang="en-US" altLang="zh-TW" b="1" dirty="0"/>
              <a:t>	</a:t>
            </a:r>
            <a:r>
              <a:rPr lang="zh-TW" altLang="en-US" b="1" dirty="0"/>
              <a:t>提示 框 </a:t>
            </a:r>
            <a:r>
              <a:rPr lang="zh-TW" altLang="en-US" dirty="0"/>
              <a:t>提醒重新輸入。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24" y="1084006"/>
            <a:ext cx="4220204" cy="458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重設密碼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09989" y="1238864"/>
            <a:ext cx="3993694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TW" altLang="en-US" sz="2000" b="1" dirty="0"/>
              <a:t>重設密碼流程說明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若會員忘記密碼，可在登入頁面點     選「</a:t>
            </a:r>
            <a:r>
              <a:rPr lang="zh-TW" altLang="en-US" b="1" dirty="0"/>
              <a:t>忘記密碼</a:t>
            </a:r>
            <a:r>
              <a:rPr lang="zh-TW" altLang="en-US" dirty="0"/>
              <a:t>」按鈕，系統會導向至</a:t>
            </a:r>
            <a:r>
              <a:rPr lang="zh-TW" altLang="en-US" b="1" dirty="0"/>
              <a:t>重設密碼頁面</a:t>
            </a:r>
            <a:r>
              <a:rPr lang="zh-TW" altLang="en-US" dirty="0"/>
              <a:t>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當顧客成功重設密碼後，系統會顯示「</a:t>
            </a:r>
            <a:r>
              <a:rPr lang="zh-TW" altLang="en-US" b="1" dirty="0"/>
              <a:t>密碼已重設</a:t>
            </a:r>
            <a:r>
              <a:rPr lang="zh-TW" altLang="en-US" dirty="0"/>
              <a:t>」提示，並自動返回登入頁面。</a:t>
            </a:r>
          </a:p>
          <a:p>
            <a:pPr>
              <a:spcBef>
                <a:spcPts val="600"/>
              </a:spcBef>
            </a:pPr>
            <a:r>
              <a:rPr lang="zh-TW" altLang="en-US" dirty="0"/>
              <a:t>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83" y="1238864"/>
            <a:ext cx="4702267" cy="439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983288" y="1411349"/>
            <a:ext cx="40311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導航列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分類清楚，搜尋快速，操作   直覺。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+mj-ea"/>
                <a:ea typeface="+mj-ea"/>
              </a:rPr>
              <a:t>輪播 </a:t>
            </a:r>
            <a:r>
              <a:rPr lang="en-US" altLang="zh-TW" b="1" dirty="0">
                <a:latin typeface="+mj-ea"/>
                <a:ea typeface="+mj-ea"/>
              </a:rPr>
              <a:t>Banner</a:t>
            </a:r>
            <a:endParaRPr lang="zh-TW" altLang="en-US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en-US" altLang="zh-TW" dirty="0">
                <a:latin typeface="+mj-ea"/>
                <a:ea typeface="+mj-ea"/>
              </a:rPr>
              <a:t>    </a:t>
            </a:r>
            <a:r>
              <a:rPr lang="zh-TW" altLang="en-US" dirty="0">
                <a:latin typeface="+mj-ea"/>
                <a:ea typeface="+mj-ea"/>
              </a:rPr>
              <a:t>無縫循環，自動輪播最新折扣訊息。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精選商品</a:t>
            </a:r>
            <a:br>
              <a:rPr lang="zh-TW" altLang="en-US" dirty="0">
                <a:latin typeface="+mj-ea"/>
                <a:ea typeface="+mj-ea"/>
              </a:rPr>
            </a:br>
            <a:r>
              <a:rPr lang="zh-TW" altLang="en-US" dirty="0">
                <a:latin typeface="+mj-ea"/>
                <a:ea typeface="+mj-ea"/>
              </a:rPr>
              <a:t>圖片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名稱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價格，一鍵跳轉商品頁。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分頁系統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左右箭頭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快速跳頁，操作便利。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FB29952-A557-48DD-19B7-2A9484F6C980}"/>
              </a:ext>
            </a:extLst>
          </p:cNvPr>
          <p:cNvSpPr txBox="1"/>
          <p:nvPr/>
        </p:nvSpPr>
        <p:spPr>
          <a:xfrm>
            <a:off x="894798" y="870702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/>
              <a:t>商品首頁為平台的主要展示頁面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631" y="901649"/>
            <a:ext cx="4227008" cy="505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商品介紹</a:t>
            </a:r>
          </a:p>
        </p:txBody>
      </p:sp>
      <p:sp>
        <p:nvSpPr>
          <p:cNvPr id="7" name="矩形 6"/>
          <p:cNvSpPr/>
          <p:nvPr/>
        </p:nvSpPr>
        <p:spPr>
          <a:xfrm>
            <a:off x="929268" y="1252064"/>
            <a:ext cx="27381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顧客從精選商品點選喜愛的商品進入商品介紹頁面</a:t>
            </a:r>
            <a:endParaRPr lang="en-US" altLang="zh-TW" dirty="0"/>
          </a:p>
          <a:p>
            <a:r>
              <a:rPr lang="zh-TW" altLang="en-US" dirty="0"/>
              <a:t>🔹 顧客可點選商品顏色</a:t>
            </a:r>
            <a:r>
              <a:rPr lang="en-US" altLang="zh-TW" dirty="0"/>
              <a:t>,</a:t>
            </a:r>
            <a:r>
              <a:rPr lang="zh-TW" altLang="en-US" dirty="0"/>
              <a:t>尺寸</a:t>
            </a:r>
            <a:r>
              <a:rPr lang="en-US" altLang="zh-TW" dirty="0"/>
              <a:t>,</a:t>
            </a:r>
            <a:r>
              <a:rPr lang="zh-TW" altLang="en-US" dirty="0"/>
              <a:t>數量</a:t>
            </a:r>
            <a:r>
              <a:rPr lang="en-US" altLang="zh-TW" dirty="0"/>
              <a:t>,</a:t>
            </a:r>
            <a:r>
              <a:rPr lang="zh-TW" altLang="en-US" dirty="0"/>
              <a:t>並可選擇加入購物車繼續購買其他商品</a:t>
            </a:r>
            <a:endParaRPr lang="en-US" altLang="zh-TW" dirty="0"/>
          </a:p>
          <a:p>
            <a:r>
              <a:rPr lang="en-US" altLang="zh-TW" dirty="0"/>
              <a:t>   </a:t>
            </a:r>
            <a:r>
              <a:rPr lang="zh-TW" altLang="en-US" dirty="0"/>
              <a:t>或是直接結帳進入確認訂單頁面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259" y="1252064"/>
            <a:ext cx="5860026" cy="415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顧客可以任意異動購買商品數量或刪除購買商品</a:t>
            </a:r>
            <a:r>
              <a:rPr lang="en-US" altLang="zh-TW" dirty="0"/>
              <a:t>,</a:t>
            </a:r>
            <a:r>
              <a:rPr lang="zh-TW" altLang="en-US" dirty="0"/>
              <a:t>也可以重新更新所選商品</a:t>
            </a:r>
            <a:endParaRPr lang="en-US" altLang="zh-TW" dirty="0"/>
          </a:p>
          <a:p>
            <a:r>
              <a:rPr lang="zh-TW" altLang="en-US" dirty="0"/>
              <a:t>🔹 訂單摘要可隨時根據顧客選擇商品即時計算金額</a:t>
            </a:r>
            <a:r>
              <a:rPr lang="en-US" altLang="zh-TW" dirty="0"/>
              <a:t>,</a:t>
            </a:r>
            <a:r>
              <a:rPr lang="zh-TW" altLang="en-US" dirty="0"/>
              <a:t>同時貼心的為顧客提供折扣優惠</a:t>
            </a:r>
            <a:endParaRPr lang="en-US" altLang="zh-TW" dirty="0"/>
          </a:p>
          <a:p>
            <a:r>
              <a:rPr lang="zh-TW" altLang="en-US" dirty="0"/>
              <a:t>    </a:t>
            </a:r>
            <a:r>
              <a:rPr lang="en-US" altLang="zh-TW" dirty="0"/>
              <a:t>(</a:t>
            </a:r>
            <a:r>
              <a:rPr lang="zh-TW" altLang="en-US" dirty="0"/>
              <a:t>顧客輸入優惠碼</a:t>
            </a:r>
            <a:r>
              <a:rPr lang="en-US" altLang="zh-TW" dirty="0"/>
              <a:t>)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72" y="2233243"/>
            <a:ext cx="8596668" cy="450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訂單結帳明細</a:t>
            </a: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273780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顧客在購物車點選完商品後點選「結帳」會進入確認訂單頁面</a:t>
            </a:r>
            <a:endParaRPr lang="en-US" altLang="zh-TW" dirty="0"/>
          </a:p>
          <a:p>
            <a:r>
              <a:rPr lang="zh-TW" altLang="en-US" dirty="0"/>
              <a:t>🔹 頁面會自動帶出顧客的會員資料</a:t>
            </a:r>
            <a:r>
              <a:rPr lang="en-US" altLang="zh-TW" dirty="0"/>
              <a:t>,</a:t>
            </a:r>
            <a:r>
              <a:rPr lang="zh-TW" altLang="en-US" dirty="0"/>
              <a:t>包含</a:t>
            </a:r>
            <a:r>
              <a:rPr lang="en-US" altLang="zh-TW" dirty="0"/>
              <a:t>E-MAIL ,</a:t>
            </a:r>
            <a:r>
              <a:rPr lang="zh-TW" altLang="en-US" dirty="0"/>
              <a:t>地址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626" y="1284672"/>
            <a:ext cx="6292646" cy="435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43" y="384593"/>
            <a:ext cx="8596668" cy="844439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</a:rPr>
              <a:t>個人智慧服裝線上商務平台大綱</a:t>
            </a:r>
            <a:r>
              <a:rPr lang="en-US" altLang="zh-TW" sz="4000" b="1" dirty="0">
                <a:solidFill>
                  <a:schemeClr val="tx1"/>
                </a:solidFill>
              </a:rPr>
              <a:t>:</a:t>
            </a:r>
            <a:br>
              <a:rPr lang="zh-TW" altLang="en-US" sz="4000" b="1" dirty="0">
                <a:solidFill>
                  <a:schemeClr val="tx1"/>
                </a:solidFill>
              </a:rPr>
            </a:br>
            <a:endParaRPr lang="zh-TW" altLang="en-US" sz="4000" b="1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91006-8CA1-7D71-37EC-182020E540F3}"/>
              </a:ext>
            </a:extLst>
          </p:cNvPr>
          <p:cNvSpPr txBox="1"/>
          <p:nvPr/>
        </p:nvSpPr>
        <p:spPr>
          <a:xfrm>
            <a:off x="1632699" y="1121938"/>
            <a:ext cx="652807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altLang="zh-TW" sz="2800" dirty="0"/>
              <a:t>1.</a:t>
            </a:r>
            <a:r>
              <a:rPr lang="zh-TW" altLang="zh-TW" sz="2800" dirty="0"/>
              <a:t>封面</a:t>
            </a:r>
          </a:p>
          <a:p>
            <a:pPr eaLnBrk="0" fontAlgn="base" hangingPunct="0"/>
            <a:r>
              <a:rPr lang="en-US" altLang="zh-TW" sz="2800" dirty="0"/>
              <a:t>2.</a:t>
            </a:r>
            <a:r>
              <a:rPr lang="zh-TW" altLang="zh-TW" sz="2800" dirty="0"/>
              <a:t>專案大綱</a:t>
            </a:r>
          </a:p>
          <a:p>
            <a:pPr eaLnBrk="0" fontAlgn="base" hangingPunct="0"/>
            <a:r>
              <a:rPr lang="en-US" altLang="zh-TW" sz="2800" dirty="0"/>
              <a:t>3.</a:t>
            </a:r>
            <a:r>
              <a:rPr lang="zh-TW" altLang="zh-TW" sz="2800" dirty="0"/>
              <a:t>專案介紹</a:t>
            </a:r>
          </a:p>
          <a:p>
            <a:pPr eaLnBrk="0" fontAlgn="base" hangingPunct="0"/>
            <a:r>
              <a:rPr lang="en-US" altLang="zh-TW" sz="2800" dirty="0"/>
              <a:t>4.Frontend </a:t>
            </a:r>
            <a:r>
              <a:rPr lang="zh-TW" altLang="zh-TW" sz="2800" dirty="0"/>
              <a:t>架構（</a:t>
            </a:r>
            <a:r>
              <a:rPr lang="en-US" altLang="zh-TW" sz="2800" dirty="0"/>
              <a:t>Vue </a:t>
            </a:r>
            <a:r>
              <a:rPr lang="zh-TW" altLang="zh-TW" sz="2800" dirty="0"/>
              <a:t>結構）</a:t>
            </a:r>
          </a:p>
          <a:p>
            <a:pPr eaLnBrk="0" fontAlgn="base" hangingPunct="0"/>
            <a:r>
              <a:rPr lang="en-US" altLang="zh-TW" sz="2800" dirty="0"/>
              <a:t>5 Backend </a:t>
            </a:r>
            <a:r>
              <a:rPr lang="zh-TW" altLang="zh-TW" sz="2800" dirty="0"/>
              <a:t>架構（含 </a:t>
            </a:r>
            <a:r>
              <a:rPr lang="en-US" altLang="zh-TW" sz="2800" dirty="0"/>
              <a:t>Controller</a:t>
            </a:r>
            <a:r>
              <a:rPr lang="zh-TW" altLang="zh-TW" sz="2800" dirty="0"/>
              <a:t>、</a:t>
            </a:r>
            <a:r>
              <a:rPr lang="en-US" altLang="zh-TW" sz="2800" dirty="0"/>
              <a:t>DAO</a:t>
            </a:r>
            <a:r>
              <a:rPr lang="zh-TW" altLang="zh-TW" sz="2800" dirty="0"/>
              <a:t>、</a:t>
            </a:r>
            <a:r>
              <a:rPr lang="en-US" altLang="zh-TW" sz="2800" dirty="0"/>
              <a:t>DTO</a:t>
            </a:r>
            <a:r>
              <a:rPr lang="zh-TW" altLang="zh-TW" sz="2800" dirty="0"/>
              <a:t>、</a:t>
            </a:r>
            <a:r>
              <a:rPr lang="en-US" altLang="zh-TW" sz="2800" dirty="0"/>
              <a:t>Model</a:t>
            </a:r>
            <a:r>
              <a:rPr lang="zh-TW" altLang="zh-TW" sz="2800" dirty="0"/>
              <a:t>、</a:t>
            </a:r>
            <a:r>
              <a:rPr lang="en-US" altLang="zh-TW" sz="2800" dirty="0"/>
              <a:t>Repository</a:t>
            </a:r>
            <a:r>
              <a:rPr lang="zh-TW" altLang="zh-TW" sz="2800" dirty="0"/>
              <a:t>） </a:t>
            </a:r>
          </a:p>
          <a:p>
            <a:pPr eaLnBrk="0" fontAlgn="base" hangingPunct="0"/>
            <a:r>
              <a:rPr lang="en-US" altLang="zh-TW" sz="2800" dirty="0"/>
              <a:t>6.API </a:t>
            </a:r>
            <a:r>
              <a:rPr lang="zh-TW" altLang="zh-TW" sz="2800" dirty="0"/>
              <a:t>呼叫（含</a:t>
            </a:r>
            <a:r>
              <a:rPr lang="en-US" altLang="zh-TW" sz="2800" dirty="0"/>
              <a:t> Vue script </a:t>
            </a:r>
            <a:r>
              <a:rPr lang="zh-TW" altLang="zh-TW" sz="2800" dirty="0"/>
              <a:t>程式碼）</a:t>
            </a:r>
          </a:p>
          <a:p>
            <a:pPr eaLnBrk="0" fontAlgn="base" hangingPunct="0"/>
            <a:r>
              <a:rPr lang="en-US" altLang="zh-TW" sz="2800" dirty="0"/>
              <a:t>7.</a:t>
            </a:r>
            <a:r>
              <a:rPr lang="zh-TW" altLang="zh-TW" sz="2800" dirty="0"/>
              <a:t>資料庫模型圖與說明</a:t>
            </a:r>
          </a:p>
          <a:p>
            <a:pPr eaLnBrk="0" fontAlgn="base" hangingPunct="0"/>
            <a:r>
              <a:rPr lang="en-US" altLang="zh-TW" sz="2800" dirty="0"/>
              <a:t>8.</a:t>
            </a:r>
            <a:r>
              <a:rPr lang="zh-TW" altLang="zh-TW" sz="2800" dirty="0"/>
              <a:t>系統功能介紹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9.</a:t>
            </a:r>
            <a:r>
              <a:rPr lang="zh-TW" altLang="en-US" sz="2800" dirty="0"/>
              <a:t>前端架構說明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10.</a:t>
            </a:r>
            <a:r>
              <a:rPr lang="zh-TW" altLang="en-US" sz="2800" dirty="0"/>
              <a:t>後端價購說明</a:t>
            </a:r>
            <a:endParaRPr lang="zh-TW" altLang="zh-TW" sz="2800" dirty="0"/>
          </a:p>
          <a:p>
            <a:pPr eaLnBrk="0" fontAlgn="base" hangingPunct="0"/>
            <a:r>
              <a:rPr lang="en-US" altLang="zh-TW" sz="2800" dirty="0"/>
              <a:t>11.</a:t>
            </a:r>
            <a:r>
              <a:rPr lang="zh-TW" altLang="zh-TW" sz="2800" dirty="0"/>
              <a:t>組員分工</a:t>
            </a:r>
          </a:p>
          <a:p>
            <a:pPr eaLnBrk="0" fontAlgn="base" hangingPunct="0"/>
            <a:r>
              <a:rPr lang="en-US" altLang="zh-TW" sz="2800" dirty="0"/>
              <a:t>12.</a:t>
            </a:r>
            <a:r>
              <a:rPr lang="zh-TW" altLang="zh-TW" sz="2800" dirty="0"/>
              <a:t>參考資料與圖片來源</a:t>
            </a:r>
          </a:p>
          <a:p>
            <a:r>
              <a:rPr lang="en-US" altLang="zh-TW" sz="2800" dirty="0"/>
              <a:t> </a:t>
            </a:r>
            <a:endParaRPr lang="zh-TW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訂單記錄查詢</a:t>
            </a: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🔹 顧客可以隨時查詢所有的訂單紀錄及貨品配送狀況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2" y="1931003"/>
            <a:ext cx="7423092" cy="461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會員中心管理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347367" y="1315651"/>
            <a:ext cx="26023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顧客可以在會員中心管理頁面變更會員資料及密碼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676" y="1315651"/>
            <a:ext cx="6869871" cy="457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我的賣場</a:t>
            </a:r>
          </a:p>
        </p:txBody>
      </p:sp>
      <p:sp>
        <p:nvSpPr>
          <p:cNvPr id="5" name="矩形 4"/>
          <p:cNvSpPr/>
          <p:nvPr/>
        </p:nvSpPr>
        <p:spPr>
          <a:xfrm>
            <a:off x="510093" y="1070517"/>
            <a:ext cx="24115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CIDFont+F1"/>
              </a:rPr>
              <a:t>個人智慧服裝線上商務平台特色</a:t>
            </a:r>
            <a:endParaRPr lang="en-US" altLang="zh-TW" dirty="0">
              <a:latin typeface="CIDFont+F1"/>
            </a:endParaRPr>
          </a:p>
          <a:p>
            <a:endParaRPr lang="en-US" altLang="zh-TW" dirty="0"/>
          </a:p>
          <a:p>
            <a:r>
              <a:rPr lang="zh-TW" altLang="en-US" dirty="0"/>
              <a:t>🔹 顧客可以購買商品</a:t>
            </a:r>
            <a:endParaRPr lang="en-US" altLang="zh-TW" dirty="0"/>
          </a:p>
          <a:p>
            <a:r>
              <a:rPr lang="zh-TW" altLang="en-US" dirty="0"/>
              <a:t> 也可以上傳商品販賣</a:t>
            </a:r>
            <a:endParaRPr lang="en-US" altLang="zh-TW" dirty="0"/>
          </a:p>
          <a:p>
            <a:r>
              <a:rPr lang="zh-TW" altLang="en-US" dirty="0"/>
              <a:t>🔹顧客販賣的商品資</a:t>
            </a:r>
            <a:endParaRPr lang="en-US" altLang="zh-TW" dirty="0"/>
          </a:p>
          <a:p>
            <a:r>
              <a:rPr lang="zh-TW" altLang="en-US" dirty="0"/>
              <a:t>   料可以彈性變更</a:t>
            </a:r>
            <a:endParaRPr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510" y="1070517"/>
            <a:ext cx="4790491" cy="506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5" y="980068"/>
            <a:ext cx="8448816" cy="56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288C-148E-7430-62EA-DD35495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資料庫模型說明</a:t>
            </a:r>
            <a:br>
              <a:rPr lang="zh-TW" altLang="en-US" b="1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4A4BA-D51A-DBA1-4671-3CBC8DC55851}"/>
              </a:ext>
            </a:extLst>
          </p:cNvPr>
          <p:cNvSpPr txBox="1"/>
          <p:nvPr/>
        </p:nvSpPr>
        <p:spPr>
          <a:xfrm>
            <a:off x="1474840" y="1651590"/>
            <a:ext cx="723654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TW" sz="2000" b="1" dirty="0"/>
              <a:t>users</a:t>
            </a:r>
            <a:r>
              <a:rPr lang="zh-TW" altLang="en-US" sz="2000" b="1" dirty="0"/>
              <a:t>（會員資料）</a:t>
            </a:r>
            <a:r>
              <a:rPr lang="zh-TW" altLang="en-US" sz="2000" dirty="0"/>
              <a:t>：儲存會員基本資訊（帳號、密碼、姓名、信箱等）。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products</a:t>
            </a:r>
            <a:r>
              <a:rPr lang="zh-TW" altLang="en-US" sz="2000" b="1" dirty="0"/>
              <a:t>（商品資料）</a:t>
            </a:r>
            <a:r>
              <a:rPr lang="zh-TW" altLang="en-US" sz="2000" dirty="0"/>
              <a:t>：記錄商品名稱、價格、庫存與顏色尺寸等屬性。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cart</a:t>
            </a:r>
            <a:r>
              <a:rPr lang="zh-TW" altLang="en-US" sz="2000" b="1" dirty="0"/>
              <a:t>（購物車）</a:t>
            </a:r>
            <a:r>
              <a:rPr lang="zh-TW" altLang="en-US" sz="2000" dirty="0"/>
              <a:t>：暫存會員尚未結帳的商品項目。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orders</a:t>
            </a:r>
            <a:r>
              <a:rPr lang="zh-TW" altLang="en-US" sz="2000" b="1" dirty="0"/>
              <a:t>（訂單主檔）</a:t>
            </a:r>
            <a:r>
              <a:rPr lang="zh-TW" altLang="en-US" sz="2000" dirty="0"/>
              <a:t>：紀錄會員每次結帳的訂單資訊（總金額、狀態、建立時間）。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 err="1"/>
              <a:t>order_items</a:t>
            </a:r>
            <a:r>
              <a:rPr lang="zh-TW" altLang="en-US" sz="2000" b="1" dirty="0"/>
              <a:t>（訂單明細）</a:t>
            </a:r>
            <a:r>
              <a:rPr lang="zh-TW" altLang="en-US" sz="2000" dirty="0"/>
              <a:t>：對應訂單中的每個商品項目與數量、單價。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reviews</a:t>
            </a:r>
            <a:r>
              <a:rPr lang="zh-TW" altLang="en-US" sz="2000" b="1" dirty="0"/>
              <a:t>（商品評價）</a:t>
            </a:r>
            <a:r>
              <a:rPr lang="zh-TW" altLang="en-US" sz="2000" dirty="0"/>
              <a:t>：會員購買後的商品評分與文字評論。</a:t>
            </a:r>
          </a:p>
        </p:txBody>
      </p:sp>
    </p:spTree>
    <p:extLst>
      <p:ext uri="{BB962C8B-B14F-4D97-AF65-F5344CB8AC3E}">
        <p14:creationId xmlns:p14="http://schemas.microsoft.com/office/powerpoint/2010/main" val="1797495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BD803609-EB79-D3B5-CC9F-46D7FB08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2" y="316739"/>
            <a:ext cx="8596668" cy="715322"/>
          </a:xfrm>
        </p:spPr>
        <p:txBody>
          <a:bodyPr>
            <a:norm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登入 </a:t>
            </a:r>
            <a:r>
              <a:rPr lang="en-US" altLang="zh-TW" sz="3800" b="1" dirty="0">
                <a:solidFill>
                  <a:schemeClr val="tx1"/>
                </a:solidFill>
              </a:rPr>
              <a:t>/ </a:t>
            </a:r>
            <a:r>
              <a:rPr lang="zh-TW" altLang="en-US" sz="3800" b="1" dirty="0">
                <a:solidFill>
                  <a:schemeClr val="tx1"/>
                </a:solidFill>
              </a:rPr>
              <a:t>註冊 </a:t>
            </a:r>
            <a:r>
              <a:rPr lang="en-US" altLang="zh-TW" sz="3800" b="1" dirty="0">
                <a:solidFill>
                  <a:schemeClr val="tx1"/>
                </a:solidFill>
              </a:rPr>
              <a:t>/ </a:t>
            </a:r>
            <a:r>
              <a:rPr lang="zh-TW" altLang="en-US" sz="3800" b="1" dirty="0">
                <a:solidFill>
                  <a:schemeClr val="tx1"/>
                </a:solidFill>
              </a:rPr>
              <a:t>重設密碼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endParaRPr lang="zh-TW" altLang="en-US" sz="38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5E08B96-B0CF-DB38-7634-D941882FC6FC}"/>
              </a:ext>
            </a:extLst>
          </p:cNvPr>
          <p:cNvSpPr txBox="1"/>
          <p:nvPr/>
        </p:nvSpPr>
        <p:spPr>
          <a:xfrm>
            <a:off x="223630" y="1329096"/>
            <a:ext cx="4053730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切換與帳號記憶</a:t>
            </a:r>
            <a:endParaRPr lang="en-US" altLang="zh-TW" sz="2000" b="1" dirty="0"/>
          </a:p>
          <a:p>
            <a:r>
              <a:rPr lang="en-US" altLang="zh-TW" sz="2000" dirty="0"/>
              <a:t>const mode = ref('login')</a:t>
            </a:r>
          </a:p>
          <a:p>
            <a:r>
              <a:rPr lang="en-US" altLang="zh-TW" sz="2000" dirty="0" err="1"/>
              <a:t>onMounted</a:t>
            </a:r>
            <a:r>
              <a:rPr lang="en-US" altLang="zh-TW" sz="2000" dirty="0"/>
              <a:t>(() =&gt; {</a:t>
            </a:r>
          </a:p>
          <a:p>
            <a:r>
              <a:rPr lang="en-US" altLang="zh-TW" sz="2000" dirty="0"/>
              <a:t>  const saved = </a:t>
            </a:r>
            <a:r>
              <a:rPr lang="en-US" altLang="zh-TW" sz="2000" dirty="0" err="1"/>
              <a:t>localStorage.getItem</a:t>
            </a:r>
            <a:r>
              <a:rPr lang="en-US" altLang="zh-TW" sz="2000" dirty="0"/>
              <a:t>('</a:t>
            </a:r>
            <a:r>
              <a:rPr lang="en-US" altLang="zh-TW" sz="2000" dirty="0" err="1"/>
              <a:t>rememberedAccount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if (saved) {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loginId.value</a:t>
            </a:r>
            <a:r>
              <a:rPr lang="en-US" altLang="zh-TW" sz="2000" dirty="0"/>
              <a:t> = saved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remember.value</a:t>
            </a:r>
            <a:r>
              <a:rPr lang="en-US" altLang="zh-TW" sz="2000" dirty="0"/>
              <a:t> = true</a:t>
            </a:r>
          </a:p>
          <a:p>
            <a:r>
              <a:rPr lang="en-US" altLang="zh-TW" sz="2000" dirty="0"/>
              <a:t>  }</a:t>
            </a:r>
          </a:p>
          <a:p>
            <a:r>
              <a:rPr lang="en-US" altLang="zh-TW" sz="2000" dirty="0"/>
              <a:t>})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C7ED7856-F3A1-C05F-7973-7BDDCC4A2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3106" y="908950"/>
            <a:ext cx="5399982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en-US" altLang="zh-TW" sz="1600" b="1" dirty="0">
                <a:solidFill>
                  <a:srgbClr val="C00000"/>
                </a:solidFill>
              </a:rPr>
              <a:t>mode </a:t>
            </a:r>
            <a:r>
              <a:rPr lang="zh-TW" altLang="en-US" sz="1600" b="1" dirty="0">
                <a:solidFill>
                  <a:srgbClr val="C00000"/>
                </a:solidFill>
              </a:rPr>
              <a:t>切換功能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使用 </a:t>
            </a:r>
            <a:r>
              <a:rPr lang="en-US" altLang="zh-TW" sz="1600" dirty="0"/>
              <a:t>ref('login')</a:t>
            </a:r>
            <a:r>
              <a:rPr lang="zh-TW" altLang="en-US" sz="1600" dirty="0"/>
              <a:t> 來控制頁面顯示狀態，可在「登入 </a:t>
            </a:r>
            <a:r>
              <a:rPr lang="en-US" altLang="zh-TW" sz="1600" dirty="0"/>
              <a:t>/ </a:t>
            </a:r>
            <a:r>
              <a:rPr lang="zh-TW" altLang="en-US" sz="1600" dirty="0"/>
              <a:t>註冊 </a:t>
            </a:r>
            <a:r>
              <a:rPr lang="en-US" altLang="zh-TW" sz="1600" dirty="0"/>
              <a:t>/ </a:t>
            </a:r>
            <a:r>
              <a:rPr lang="zh-TW" altLang="en-US" sz="1600" dirty="0"/>
              <a:t>重設密碼」三種模式間切換。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帳號記憶機制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進入頁面時 </a:t>
            </a:r>
            <a:r>
              <a:rPr lang="en-US" altLang="zh-TW" sz="1600" dirty="0"/>
              <a:t>(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)</a:t>
            </a:r>
            <a:r>
              <a:rPr lang="zh-TW" altLang="en-US" sz="1600" dirty="0"/>
              <a:t>，自動從 </a:t>
            </a:r>
            <a:r>
              <a:rPr lang="en-US" altLang="zh-TW" sz="1600" b="1" dirty="0" err="1"/>
              <a:t>localStorage</a:t>
            </a:r>
            <a:r>
              <a:rPr lang="zh-TW" altLang="en-US" sz="1600" dirty="0"/>
              <a:t> 取出上次登入的帳號。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自動填入帳號欄位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若使用者曾勾選「記住帳號」，會自動載入並勾選記憶選項。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強化登入體驗</a:t>
            </a:r>
            <a:r>
              <a:rPr lang="zh-TW" altLang="en-US" sz="1600" dirty="0">
                <a:solidFill>
                  <a:srgbClr val="C00000"/>
                </a:solidFill>
              </a:rPr>
              <a:t>：</a:t>
            </a:r>
            <a:br>
              <a:rPr lang="zh-TW" altLang="en-US" sz="1600" dirty="0">
                <a:solidFill>
                  <a:srgbClr val="C00000"/>
                </a:solidFill>
              </a:rPr>
            </a:br>
            <a:r>
              <a:rPr lang="zh-TW" altLang="en-US" sz="1600" dirty="0"/>
              <a:t>讓常用會員不需重複輸入帳號，縮短登入流程。</a:t>
            </a:r>
            <a:endParaRPr lang="en-US" altLang="zh-TW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使用者體驗佳</a:t>
            </a:r>
            <a:r>
              <a:rPr lang="zh-TW" altLang="en-US" sz="1600" dirty="0"/>
              <a:t>：登入頁能自動帶出上次帳號，提高便利性。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：只需透過 </a:t>
            </a:r>
            <a:r>
              <a:rPr lang="en-US" altLang="zh-TW" sz="1600" dirty="0">
                <a:latin typeface="Courier New" panose="02070309020205020404" pitchFamily="49" charset="0"/>
              </a:rPr>
              <a:t>ref</a:t>
            </a:r>
            <a:r>
              <a:rPr lang="zh-TW" altLang="en-US" sz="1600" dirty="0"/>
              <a:t> 與 </a:t>
            </a:r>
            <a:r>
              <a:rPr lang="en-US" altLang="zh-TW" sz="1600" dirty="0" err="1">
                <a:latin typeface="Courier New" panose="02070309020205020404" pitchFamily="49" charset="0"/>
              </a:rPr>
              <a:t>localStorage</a:t>
            </a:r>
            <a:r>
              <a:rPr lang="zh-TW" altLang="en-US" sz="1600" dirty="0"/>
              <a:t> 即可完成狀態保存。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維護容易</a:t>
            </a:r>
            <a:r>
              <a:rPr lang="zh-TW" altLang="en-US" sz="1600" dirty="0"/>
              <a:t>：與頁面邏輯分離，不影響主登入流程。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安全彈性高</a:t>
            </a:r>
            <a:r>
              <a:rPr lang="zh-TW" altLang="en-US" sz="1600" dirty="0"/>
              <a:t>：可配合登出時清除記錄，避免隱私問題。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：未來可延伸為「記住密碼」或「自動登入」功能。</a:t>
            </a:r>
          </a:p>
          <a:p>
            <a:pPr marL="342900" indent="-342900"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4634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07801-293A-041C-AAC0-80B381AA073D}"/>
              </a:ext>
            </a:extLst>
          </p:cNvPr>
          <p:cNvSpPr txBox="1"/>
          <p:nvPr/>
        </p:nvSpPr>
        <p:spPr>
          <a:xfrm>
            <a:off x="370552" y="1118656"/>
            <a:ext cx="4325990" cy="50783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登入邏輯與後端串接</a:t>
            </a:r>
            <a:endParaRPr lang="en-US" altLang="zh-TW" b="1" dirty="0"/>
          </a:p>
          <a:p>
            <a:r>
              <a:rPr lang="en-US" altLang="zh-TW" dirty="0"/>
              <a:t>async function login() {</a:t>
            </a:r>
          </a:p>
          <a:p>
            <a:r>
              <a:rPr lang="en-US" altLang="zh-TW" dirty="0"/>
              <a:t>  const item = { </a:t>
            </a:r>
            <a:r>
              <a:rPr lang="zh-TW" altLang="en-US" dirty="0"/>
              <a:t>帳號</a:t>
            </a:r>
            <a:r>
              <a:rPr lang="en-US" altLang="zh-TW" dirty="0"/>
              <a:t>: </a:t>
            </a:r>
            <a:r>
              <a:rPr lang="en-US" altLang="zh-TW" dirty="0" err="1"/>
              <a:t>loginId.value</a:t>
            </a:r>
            <a:r>
              <a:rPr lang="en-US" altLang="zh-TW" dirty="0"/>
              <a:t>, </a:t>
            </a:r>
            <a:r>
              <a:rPr lang="zh-TW" altLang="en-US" dirty="0"/>
              <a:t>密碼</a:t>
            </a:r>
            <a:r>
              <a:rPr lang="en-US" altLang="zh-TW" dirty="0"/>
              <a:t>: </a:t>
            </a:r>
            <a:r>
              <a:rPr lang="en-US" altLang="zh-TW" dirty="0" err="1"/>
              <a:t>loginPassword.value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const res = await fetch('http://localhost:8080/user/login', {</a:t>
            </a:r>
          </a:p>
          <a:p>
            <a:r>
              <a:rPr lang="en-US" altLang="zh-TW" dirty="0"/>
              <a:t>    method: 'POST',</a:t>
            </a:r>
          </a:p>
          <a:p>
            <a:r>
              <a:rPr lang="en-US" altLang="zh-TW" dirty="0"/>
              <a:t>    headers: { 'Content-Type': 'application/</a:t>
            </a:r>
            <a:r>
              <a:rPr lang="en-US" altLang="zh-TW" dirty="0" err="1"/>
              <a:t>json</a:t>
            </a:r>
            <a:r>
              <a:rPr lang="en-US" altLang="zh-TW" dirty="0"/>
              <a:t>' },</a:t>
            </a:r>
          </a:p>
          <a:p>
            <a:r>
              <a:rPr lang="en-US" altLang="zh-TW" dirty="0"/>
              <a:t>    body: </a:t>
            </a:r>
            <a:r>
              <a:rPr lang="en-US" altLang="zh-TW" dirty="0" err="1"/>
              <a:t>JSON.stringify</a:t>
            </a:r>
            <a:r>
              <a:rPr lang="en-US" altLang="zh-TW" dirty="0"/>
              <a:t>(item)</a:t>
            </a:r>
          </a:p>
          <a:p>
            <a:r>
              <a:rPr lang="en-US" altLang="zh-TW" dirty="0"/>
              <a:t>  })</a:t>
            </a:r>
          </a:p>
          <a:p>
            <a:r>
              <a:rPr lang="en-US" altLang="zh-TW" dirty="0"/>
              <a:t>  const data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 if (data &gt;= 0) {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userStore.setUser</a:t>
            </a:r>
            <a:r>
              <a:rPr lang="en-US" altLang="zh-TW" dirty="0"/>
              <a:t>({ id: data })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'home' })</a:t>
            </a:r>
          </a:p>
          <a:p>
            <a:r>
              <a:rPr lang="en-US" altLang="zh-TW" dirty="0"/>
              <a:t>  } else alert('</a:t>
            </a:r>
            <a:r>
              <a:rPr lang="zh-TW" altLang="en-US" dirty="0"/>
              <a:t>帳號或密碼錯誤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6E1082-AA65-4975-B9C4-134AC4AF8D45}"/>
              </a:ext>
            </a:extLst>
          </p:cNvPr>
          <p:cNvSpPr txBox="1"/>
          <p:nvPr/>
        </p:nvSpPr>
        <p:spPr>
          <a:xfrm>
            <a:off x="4696542" y="1010245"/>
            <a:ext cx="55752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資料封裝</a:t>
            </a:r>
            <a:r>
              <a:rPr lang="zh-TW" altLang="en-US" sz="1600" dirty="0"/>
              <a:t>：將使用者輸入的帳號與密碼組成物件 </a:t>
            </a:r>
            <a:r>
              <a:rPr lang="en-US" altLang="zh-TW" sz="1600" dirty="0"/>
              <a:t>item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2️⃣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請求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fetch()</a:t>
            </a:r>
            <a:r>
              <a:rPr lang="zh-TW" altLang="en-US" sz="1600" dirty="0"/>
              <a:t> 向後端 </a:t>
            </a:r>
            <a:r>
              <a:rPr lang="en-US" altLang="zh-TW" sz="1600" dirty="0"/>
              <a:t>/user/login</a:t>
            </a:r>
            <a:r>
              <a:rPr lang="zh-TW" altLang="en-US" sz="1600" dirty="0"/>
              <a:t> 發出 </a:t>
            </a:r>
            <a:r>
              <a:rPr lang="en-US" altLang="zh-TW" sz="1600" dirty="0"/>
              <a:t>POST</a:t>
            </a:r>
            <a:r>
              <a:rPr lang="zh-TW" altLang="en-US" sz="1600" dirty="0"/>
              <a:t> 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資料格式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格式傳送帳號、密碼，並指定 </a:t>
            </a:r>
            <a:r>
              <a:rPr lang="en-US" altLang="zh-TW" sz="1600" dirty="0"/>
              <a:t>Content-Type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登入驗證</a:t>
            </a:r>
            <a:r>
              <a:rPr lang="zh-TW" altLang="en-US" sz="1600" dirty="0"/>
              <a:t>：後端回傳數值 </a:t>
            </a:r>
            <a:r>
              <a:rPr lang="en-US" altLang="zh-TW" sz="1600" dirty="0"/>
              <a:t>data</a:t>
            </a:r>
            <a:r>
              <a:rPr lang="zh-TW" altLang="en-US" sz="1600" dirty="0"/>
              <a:t>，若 </a:t>
            </a:r>
            <a:r>
              <a:rPr lang="en-US" altLang="zh-TW" sz="1600" dirty="0"/>
              <a:t>&gt;=0</a:t>
            </a:r>
            <a:r>
              <a:rPr lang="zh-TW" altLang="en-US" sz="1600" dirty="0"/>
              <a:t> 表示驗證成功。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狀態儲存</a:t>
            </a:r>
            <a:r>
              <a:rPr lang="zh-TW" altLang="en-US" sz="1600" dirty="0"/>
              <a:t>：成功登入後呼叫 </a:t>
            </a:r>
            <a:r>
              <a:rPr lang="en-US" altLang="zh-TW" sz="1600" dirty="0" err="1"/>
              <a:t>userStore.setUser</a:t>
            </a:r>
            <a:r>
              <a:rPr lang="en-US" altLang="zh-TW" sz="1600" dirty="0"/>
              <a:t>()</a:t>
            </a:r>
            <a:r>
              <a:rPr lang="zh-TW" altLang="en-US" sz="1600" dirty="0"/>
              <a:t> 儲存使用者資訊。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頁面導向</a:t>
            </a:r>
            <a:r>
              <a:rPr lang="zh-TW" altLang="en-US" sz="1600" dirty="0"/>
              <a:t>：登入成功自動導向首頁（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({ name: 'home' })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7️⃣</a:t>
            </a:r>
            <a:r>
              <a:rPr lang="zh-TW" altLang="en-US" sz="1600" b="1" dirty="0">
                <a:solidFill>
                  <a:srgbClr val="C00000"/>
                </a:solidFill>
              </a:rPr>
              <a:t>錯誤提示</a:t>
            </a:r>
            <a:r>
              <a:rPr lang="zh-TW" altLang="en-US" sz="1600" dirty="0"/>
              <a:t>：若帳密錯誤則彈出警示框（</a:t>
            </a:r>
            <a:r>
              <a:rPr lang="en-US" altLang="zh-TW" sz="1600" dirty="0"/>
              <a:t>alert()</a:t>
            </a:r>
            <a:r>
              <a:rPr lang="zh-TW" altLang="en-US" sz="1600" dirty="0"/>
              <a:t>）。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與後端無縫整合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串接伺服器，結構清晰。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高安全性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POST + JSON </a:t>
            </a:r>
            <a:r>
              <a:rPr lang="zh-TW" altLang="en-US" sz="1600" dirty="0"/>
              <a:t>傳輸，避免帳密顯示在網址列。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即時回饋</a:t>
            </a:r>
            <a:r>
              <a:rPr lang="zh-TW" altLang="en-US" sz="1600" dirty="0"/>
              <a:t>：登入結果立即顯示成功或失敗訊息。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狀態集中管理</a:t>
            </a:r>
            <a:r>
              <a:rPr lang="zh-TW" altLang="en-US" sz="1600" dirty="0"/>
              <a:t>：結合 </a:t>
            </a:r>
            <a:r>
              <a:rPr lang="en-US" altLang="zh-TW" sz="1600" dirty="0" err="1"/>
              <a:t>Pinia</a:t>
            </a:r>
            <a:r>
              <a:rPr lang="en-US" altLang="zh-TW" sz="1600" dirty="0"/>
              <a:t> </a:t>
            </a:r>
            <a:r>
              <a:rPr lang="en-US" altLang="zh-TW" sz="1600" dirty="0" err="1"/>
              <a:t>userStore</a:t>
            </a:r>
            <a:r>
              <a:rPr lang="zh-TW" altLang="en-US" sz="1600" dirty="0"/>
              <a:t> 統一管理登入狀態。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擴充方便</a:t>
            </a:r>
            <a:r>
              <a:rPr lang="zh-TW" altLang="en-US" sz="1600" dirty="0"/>
              <a:t>：可延伸為 </a:t>
            </a:r>
            <a:r>
              <a:rPr lang="en-US" altLang="zh-TW" sz="1600" dirty="0"/>
              <a:t>JWT </a:t>
            </a:r>
            <a:r>
              <a:rPr lang="zh-TW" altLang="en-US" sz="1600" dirty="0"/>
              <a:t>驗證、</a:t>
            </a:r>
            <a:r>
              <a:rPr lang="en-US" altLang="zh-TW" sz="1600" dirty="0"/>
              <a:t>Token </a:t>
            </a:r>
            <a:r>
              <a:rPr lang="zh-TW" altLang="en-US" sz="1600" dirty="0"/>
              <a:t>儲存或角色權限驗證系統。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FF8477-23EC-743C-57CF-A08815E84D5B}"/>
              </a:ext>
            </a:extLst>
          </p:cNvPr>
          <p:cNvSpPr txBox="1"/>
          <p:nvPr/>
        </p:nvSpPr>
        <p:spPr>
          <a:xfrm>
            <a:off x="518924" y="157401"/>
            <a:ext cx="833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800" dirty="0"/>
              <a:t>前端架構說明</a:t>
            </a:r>
            <a:r>
              <a:rPr lang="en-US" altLang="zh-TW" sz="3800" dirty="0"/>
              <a:t>(</a:t>
            </a:r>
            <a:r>
              <a:rPr lang="zh-TW" altLang="en-US" sz="3800" b="1" dirty="0"/>
              <a:t>登入 </a:t>
            </a:r>
            <a:r>
              <a:rPr lang="en-US" altLang="zh-TW" sz="3800" b="1" dirty="0"/>
              <a:t>/ </a:t>
            </a:r>
            <a:r>
              <a:rPr lang="zh-TW" altLang="en-US" sz="3800" b="1" dirty="0"/>
              <a:t>註冊 </a:t>
            </a:r>
            <a:r>
              <a:rPr lang="en-US" altLang="zh-TW" sz="3800" b="1" dirty="0"/>
              <a:t>/ </a:t>
            </a:r>
            <a:r>
              <a:rPr lang="zh-TW" altLang="en-US" sz="3800" b="1" dirty="0"/>
              <a:t>重設密碼</a:t>
            </a:r>
            <a:r>
              <a:rPr lang="en-US" altLang="zh-TW" sz="3800" dirty="0"/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909025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BE834B9-9E34-54CC-9C97-B0F8B88BAA00}"/>
              </a:ext>
            </a:extLst>
          </p:cNvPr>
          <p:cNvSpPr txBox="1"/>
          <p:nvPr/>
        </p:nvSpPr>
        <p:spPr>
          <a:xfrm>
            <a:off x="639096" y="444598"/>
            <a:ext cx="864255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註冊 </a:t>
            </a:r>
            <a:r>
              <a:rPr lang="en-US" altLang="zh-TW" sz="3800" b="1" dirty="0">
                <a:solidFill>
                  <a:schemeClr val="tx1"/>
                </a:solidFill>
              </a:rPr>
              <a:t>/ </a:t>
            </a:r>
            <a:r>
              <a:rPr lang="zh-TW" altLang="en-US" sz="3800" b="1" dirty="0">
                <a:solidFill>
                  <a:schemeClr val="tx1"/>
                </a:solidFill>
              </a:rPr>
              <a:t>登入密碼驗證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endParaRPr lang="zh-TW" altLang="en-US" sz="38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50A2833-A4AF-9680-4628-DE9A8C4A330B}"/>
              </a:ext>
            </a:extLst>
          </p:cNvPr>
          <p:cNvSpPr txBox="1"/>
          <p:nvPr/>
        </p:nvSpPr>
        <p:spPr>
          <a:xfrm>
            <a:off x="486369" y="2068532"/>
            <a:ext cx="3597952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註冊與登入密碼流程</a:t>
            </a:r>
            <a:endParaRPr lang="en-US" altLang="zh-TW" sz="2000" b="1" dirty="0"/>
          </a:p>
          <a:p>
            <a:r>
              <a:rPr lang="en-US" altLang="zh-TW" sz="2000" dirty="0"/>
              <a:t>async function register() {</a:t>
            </a:r>
          </a:p>
          <a:p>
            <a:r>
              <a:rPr lang="en-US" altLang="zh-TW" sz="2000" dirty="0"/>
              <a:t>  if (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密碼 </a:t>
            </a:r>
            <a:r>
              <a:rPr lang="en-US" altLang="zh-TW" sz="2000" dirty="0"/>
              <a:t>!== </a:t>
            </a:r>
            <a:r>
              <a:rPr lang="en-US" altLang="zh-TW" sz="2000" dirty="0" err="1"/>
              <a:t>registerData.confirm</a:t>
            </a:r>
            <a:r>
              <a:rPr lang="en-US" altLang="zh-TW" sz="2000" dirty="0"/>
              <a:t>) return alert('</a:t>
            </a:r>
            <a:r>
              <a:rPr lang="zh-TW" altLang="en-US" sz="2000" dirty="0"/>
              <a:t>密碼不一致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await fetch('http://localhost:8080/user', {...})</a:t>
            </a:r>
          </a:p>
          <a:p>
            <a:r>
              <a:rPr lang="en-US" altLang="zh-TW" sz="2000" dirty="0"/>
              <a:t>  alert(`</a:t>
            </a:r>
            <a:r>
              <a:rPr lang="zh-TW" altLang="en-US" sz="2000" dirty="0"/>
              <a:t>註冊成功，歡迎 </a:t>
            </a:r>
            <a:r>
              <a:rPr lang="en-US" altLang="zh-TW" sz="2000" dirty="0"/>
              <a:t>${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姓名</a:t>
            </a:r>
            <a:r>
              <a:rPr lang="en-US" altLang="zh-TW" sz="2000" dirty="0"/>
              <a:t>}`)</a:t>
            </a:r>
          </a:p>
          <a:p>
            <a:r>
              <a:rPr lang="en-US" altLang="zh-TW" sz="2000" dirty="0"/>
              <a:t>}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3AAB643-50DF-694E-2851-E86EBE2653D1}"/>
              </a:ext>
            </a:extLst>
          </p:cNvPr>
          <p:cNvSpPr txBox="1"/>
          <p:nvPr/>
        </p:nvSpPr>
        <p:spPr>
          <a:xfrm>
            <a:off x="4287520" y="1274564"/>
            <a:ext cx="641096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  <a:r>
              <a:rPr lang="en-US" altLang="zh-TW" sz="1600" b="1" dirty="0"/>
              <a:t>: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密碼驗證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在送出前檢查 </a:t>
            </a:r>
            <a:r>
              <a:rPr lang="en-US" altLang="zh-TW" sz="1600" dirty="0" err="1"/>
              <a:t>registerData</a:t>
            </a:r>
            <a:r>
              <a:rPr lang="en-US" altLang="zh-TW" sz="1600" dirty="0"/>
              <a:t>.</a:t>
            </a:r>
            <a:r>
              <a:rPr lang="zh-TW" altLang="en-US" sz="1600" dirty="0"/>
              <a:t>密碼 是否與 </a:t>
            </a:r>
            <a:r>
              <a:rPr lang="en-US" altLang="zh-TW" sz="1600" dirty="0" err="1"/>
              <a:t>registerData.confirm</a:t>
            </a:r>
            <a:r>
              <a:rPr lang="zh-TW" altLang="en-US" sz="1600" dirty="0"/>
              <a:t> 一致，避免使用者輸入錯誤。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註冊請求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/>
              <a:t>fetch('http://localhost:8080/user', {...})</a:t>
            </a:r>
            <a:r>
              <a:rPr lang="zh-TW" altLang="en-US" sz="1600" dirty="0"/>
              <a:t> 對後端發出註冊 </a:t>
            </a:r>
            <a:r>
              <a:rPr lang="en-US" altLang="zh-TW" sz="1600" dirty="0"/>
              <a:t>API </a:t>
            </a:r>
            <a:r>
              <a:rPr lang="zh-TW" altLang="en-US" sz="1600" dirty="0"/>
              <a:t>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資料傳輸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以 </a:t>
            </a:r>
            <a:r>
              <a:rPr lang="en-US" altLang="zh-TW" sz="1600" dirty="0"/>
              <a:t>POST</a:t>
            </a:r>
            <a:r>
              <a:rPr lang="zh-TW" altLang="en-US" sz="1600" dirty="0"/>
              <a:t> 方法並附上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格式的會員資料（姓名、帳號、密碼、電話、</a:t>
            </a:r>
            <a:r>
              <a:rPr lang="en-US" altLang="zh-TW" sz="1600" dirty="0"/>
              <a:t>Email </a:t>
            </a:r>
            <a:r>
              <a:rPr lang="zh-TW" altLang="en-US" sz="1600" dirty="0"/>
              <a:t>等）。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結果回饋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註冊成功後以 </a:t>
            </a:r>
            <a:r>
              <a:rPr lang="en-US" altLang="zh-TW" sz="1600" dirty="0"/>
              <a:t>alert()</a:t>
            </a:r>
            <a:r>
              <a:rPr lang="zh-TW" altLang="en-US" sz="1600" dirty="0"/>
              <a:t> 顯示歡迎訊息，通知使用者註冊完成。</a:t>
            </a:r>
            <a:endParaRPr lang="en-US" altLang="zh-TW" sz="1600" dirty="0"/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流程簡潔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全部程式僅需幾行即可完成驗證 → 傳送 → 提示，直觀明瞭。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使用者防錯設計</a:t>
            </a:r>
            <a:r>
              <a:rPr lang="zh-TW" altLang="en-US" sz="1600" dirty="0"/>
              <a:t>：送出前比對密碼一致性，避免無效請求。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程式簡潔明瞭</a:t>
            </a:r>
            <a:r>
              <a:rPr lang="zh-TW" altLang="en-US" sz="1600" dirty="0"/>
              <a:t>：集中在單一函式中，結構清晰、容易維護。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後端整合良好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架構，方便與資料庫連接。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即時互動性高</a:t>
            </a:r>
            <a:r>
              <a:rPr lang="zh-TW" altLang="en-US" sz="1600" dirty="0"/>
              <a:t>：註冊成功後立即彈出提示，提升操作回饋感。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擴充性強</a:t>
            </a:r>
            <a:r>
              <a:rPr lang="zh-TW" altLang="en-US" sz="1600" dirty="0"/>
              <a:t>：可延伸新增 </a:t>
            </a:r>
            <a:r>
              <a:rPr lang="en-US" altLang="zh-TW" sz="1600" dirty="0"/>
              <a:t>Email </a:t>
            </a:r>
            <a:r>
              <a:rPr lang="zh-TW" altLang="en-US" sz="1600" dirty="0"/>
              <a:t>驗證、密碼強度檢查、表單驗證框架等功能。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1371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8EA52D-4567-A6BC-5178-070E696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54" y="274320"/>
            <a:ext cx="8596668" cy="6096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重設密碼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endParaRPr lang="zh-TW" altLang="en-US" sz="3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B79AE54-540C-D425-8694-0071FD0A54FE}"/>
              </a:ext>
            </a:extLst>
          </p:cNvPr>
          <p:cNvSpPr txBox="1"/>
          <p:nvPr/>
        </p:nvSpPr>
        <p:spPr>
          <a:xfrm>
            <a:off x="378460" y="1073289"/>
            <a:ext cx="6101080" cy="540147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500" dirty="0"/>
              <a:t>const router = </a:t>
            </a:r>
            <a:r>
              <a:rPr lang="en-US" altLang="zh-TW" sz="1500" dirty="0" err="1"/>
              <a:t>useRouter</a:t>
            </a:r>
            <a:r>
              <a:rPr lang="en-US" altLang="zh-TW" sz="1500" dirty="0"/>
              <a:t>(); const 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 = 1</a:t>
            </a:r>
          </a:p>
          <a:p>
            <a:r>
              <a:rPr lang="en-US" altLang="zh-TW" sz="1500" dirty="0"/>
              <a:t>const user = ref({}); const </a:t>
            </a:r>
            <a:r>
              <a:rPr lang="en-US" altLang="zh-TW" sz="1500" dirty="0" err="1"/>
              <a:t>buf</a:t>
            </a:r>
            <a:r>
              <a:rPr lang="en-US" altLang="zh-TW" sz="1500" dirty="0"/>
              <a:t> = ref({}); const pw = ref({</a:t>
            </a:r>
            <a:r>
              <a:rPr lang="en-US" altLang="zh-TW" sz="1500" dirty="0" err="1"/>
              <a:t>old:'',new:'',confirm</a:t>
            </a:r>
            <a:r>
              <a:rPr lang="en-US" altLang="zh-TW" sz="1500" dirty="0"/>
              <a:t>:''})</a:t>
            </a:r>
          </a:p>
          <a:p>
            <a:r>
              <a:rPr lang="en-US" altLang="zh-TW" sz="1500" dirty="0" err="1"/>
              <a:t>onMounted</a:t>
            </a:r>
            <a:r>
              <a:rPr lang="en-US" altLang="zh-TW" sz="1500" dirty="0"/>
              <a:t>(async()=&gt;{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}`); 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=await </a:t>
            </a:r>
            <a:r>
              <a:rPr lang="en-US" altLang="zh-TW" sz="1500" dirty="0" err="1"/>
              <a:t>r.json</a:t>
            </a:r>
            <a:r>
              <a:rPr lang="en-US" altLang="zh-TW" sz="1500" dirty="0"/>
              <a:t>(); 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={...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} })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updateUser</a:t>
            </a:r>
            <a:r>
              <a:rPr lang="en-US" altLang="zh-TW" sz="1500" dirty="0"/>
              <a:t>(){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)});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)return alert('</a:t>
            </a:r>
            <a:r>
              <a:rPr lang="zh-TW" altLang="en-US" sz="1500" dirty="0"/>
              <a:t>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已更新</a:t>
            </a:r>
            <a:r>
              <a:rPr lang="en-US" altLang="zh-TW" sz="1500" dirty="0"/>
              <a:t>') }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updatePassword</a:t>
            </a:r>
            <a:r>
              <a:rPr lang="en-US" altLang="zh-TW" sz="1500" dirty="0"/>
              <a:t>(){ if(!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||!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||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!==</a:t>
            </a:r>
            <a:r>
              <a:rPr lang="en-US" altLang="zh-TW" sz="1500" dirty="0" err="1"/>
              <a:t>pw.value.confirm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密碼資料有誤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v=await fetch('/user/login',{</a:t>
            </a:r>
            <a:r>
              <a:rPr lang="en-US" altLang="zh-TW" sz="1500" dirty="0" err="1"/>
              <a:t>method:'POST',headers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if((await </a:t>
            </a:r>
            <a:r>
              <a:rPr lang="en-US" altLang="zh-TW" sz="1500" dirty="0" err="1"/>
              <a:t>v.json</a:t>
            </a:r>
            <a:r>
              <a:rPr lang="en-US" altLang="zh-TW" sz="1500" dirty="0"/>
              <a:t>())&lt;=0) return alert('</a:t>
            </a:r>
            <a:r>
              <a:rPr lang="zh-TW" altLang="en-US" sz="1500" dirty="0"/>
              <a:t>舊密碼錯誤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r=await fetch('/user/</a:t>
            </a:r>
            <a:r>
              <a:rPr lang="en-US" altLang="zh-TW" sz="1500" dirty="0" err="1"/>
              <a:t>changepsd</a:t>
            </a:r>
            <a:r>
              <a:rPr lang="en-US" altLang="zh-TW" sz="1500" dirty="0"/>
              <a:t>',{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請重新登入</a:t>
            </a:r>
            <a:r>
              <a:rPr lang="en-US" altLang="zh-TW" sz="1500" dirty="0"/>
              <a:t>'); </a:t>
            </a:r>
            <a:r>
              <a:rPr lang="en-US" altLang="zh-TW" sz="1500" dirty="0" err="1"/>
              <a:t>router.push</a:t>
            </a:r>
            <a:r>
              <a:rPr lang="en-US" altLang="zh-TW" sz="1500" dirty="0"/>
              <a:t>({</a:t>
            </a:r>
            <a:r>
              <a:rPr lang="en-US" altLang="zh-TW" sz="1500" dirty="0" err="1"/>
              <a:t>name:'login</a:t>
            </a:r>
            <a:r>
              <a:rPr lang="en-US" altLang="zh-TW" sz="1500" dirty="0"/>
              <a:t>'})</a:t>
            </a:r>
          </a:p>
          <a:p>
            <a:r>
              <a:rPr lang="en-US" altLang="zh-TW" sz="1500" dirty="0"/>
              <a:t>}</a:t>
            </a:r>
            <a:endParaRPr lang="zh-TW" altLang="en-US" sz="15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F7179A-3446-A07D-B90B-64FF8EF956C3}"/>
              </a:ext>
            </a:extLst>
          </p:cNvPr>
          <p:cNvSpPr txBox="1"/>
          <p:nvPr/>
        </p:nvSpPr>
        <p:spPr>
          <a:xfrm>
            <a:off x="6581140" y="1166842"/>
            <a:ext cx="41376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  <a:endParaRPr lang="en-US" altLang="zh-TW" sz="1600" b="1" dirty="0"/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載入資料</a:t>
            </a:r>
            <a:r>
              <a:rPr lang="zh-TW" altLang="en-US" sz="1600" dirty="0"/>
              <a:t>：進頁即抓 </a:t>
            </a:r>
            <a:r>
              <a:rPr lang="en-US" altLang="zh-TW" sz="1600" dirty="0">
                <a:latin typeface="Courier New" panose="02070309020205020404" pitchFamily="49" charset="0"/>
              </a:rPr>
              <a:t>/user/{id}</a:t>
            </a:r>
            <a:r>
              <a:rPr lang="zh-TW" altLang="en-US" sz="1600" dirty="0"/>
              <a:t> 帶入表單。</a:t>
            </a:r>
            <a:br>
              <a:rPr lang="zh-TW" altLang="en-US" sz="1600" dirty="0"/>
            </a:br>
            <a:r>
              <a:rPr lang="en-US" altLang="zh-TW" sz="1600" dirty="0"/>
              <a:t>2️⃣ </a:t>
            </a:r>
            <a:r>
              <a:rPr lang="zh-TW" altLang="en-US" sz="1600" b="1" dirty="0"/>
              <a:t>緩衝編輯</a:t>
            </a:r>
            <a:r>
              <a:rPr lang="zh-TW" altLang="en-US" sz="1600" dirty="0"/>
              <a:t>：用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 編輯，不動原始 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3️⃣ </a:t>
            </a:r>
            <a:r>
              <a:rPr lang="zh-TW" altLang="en-US" sz="1600" b="1" dirty="0"/>
              <a:t>欄位管控</a:t>
            </a:r>
            <a:r>
              <a:rPr lang="zh-TW" altLang="en-US" sz="1600" dirty="0"/>
              <a:t>：帳號</a:t>
            </a:r>
            <a:r>
              <a:rPr lang="en-US" altLang="zh-TW" sz="1600" dirty="0"/>
              <a:t>/Email </a:t>
            </a:r>
            <a:r>
              <a:rPr lang="zh-TW" altLang="en-US" sz="1600" dirty="0"/>
              <a:t>唯讀，性別下拉。</a:t>
            </a:r>
            <a:br>
              <a:rPr lang="zh-TW" altLang="en-US" sz="1600" dirty="0"/>
            </a:br>
            <a:r>
              <a:rPr lang="en-US" altLang="zh-TW" sz="1600" dirty="0"/>
              <a:t>4️⃣ </a:t>
            </a:r>
            <a:r>
              <a:rPr lang="zh-TW" altLang="en-US" sz="1600" b="1" dirty="0"/>
              <a:t>資料更新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PUT /user/{id}</a:t>
            </a:r>
            <a:r>
              <a:rPr lang="zh-TW" altLang="en-US" sz="1600" dirty="0"/>
              <a:t> 一次寫回。</a:t>
            </a:r>
            <a:br>
              <a:rPr lang="zh-TW" altLang="en-US" sz="1600" dirty="0"/>
            </a:br>
            <a:r>
              <a:rPr lang="en-US" altLang="zh-TW" sz="1600" dirty="0"/>
              <a:t>5️⃣ </a:t>
            </a:r>
            <a:r>
              <a:rPr lang="zh-TW" altLang="en-US" sz="1600" b="1" dirty="0"/>
              <a:t>驗舊改新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POST /user/login</a:t>
            </a:r>
            <a:r>
              <a:rPr lang="zh-TW" altLang="en-US" sz="1600" dirty="0"/>
              <a:t> 驗舊密碼 → </a:t>
            </a:r>
            <a:r>
              <a:rPr lang="en-US" altLang="zh-TW" sz="1600" dirty="0">
                <a:latin typeface="Courier New" panose="02070309020205020404" pitchFamily="49" charset="0"/>
              </a:rPr>
              <a:t>PUT /user/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changepsd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6️⃣ </a:t>
            </a:r>
            <a:r>
              <a:rPr lang="zh-TW" altLang="en-US" sz="1600" b="1" dirty="0"/>
              <a:t>重新登入</a:t>
            </a:r>
            <a:r>
              <a:rPr lang="zh-TW" altLang="en-US" sz="1600" dirty="0"/>
              <a:t>：改密碼成功導向 </a:t>
            </a:r>
            <a:r>
              <a:rPr lang="en-US" altLang="zh-TW" sz="1600" dirty="0">
                <a:latin typeface="Courier New" panose="02070309020205020404" pitchFamily="49" charset="0"/>
              </a:rPr>
              <a:t>login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安全流程</a:t>
            </a:r>
            <a:r>
              <a:rPr lang="zh-TW" altLang="en-US" sz="1600" dirty="0"/>
              <a:t>：驗舊→改新→重登。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風險低</a:t>
            </a:r>
            <a:r>
              <a:rPr lang="zh-TW" altLang="en-US" sz="1600" dirty="0"/>
              <a:t>：顯示與編輯分離（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 </a:t>
            </a:r>
            <a:r>
              <a:rPr lang="en-US" altLang="zh-TW" sz="1600" dirty="0"/>
              <a:t>/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）。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實作輕</a:t>
            </a:r>
            <a:r>
              <a:rPr lang="zh-TW" altLang="en-US" sz="1600" dirty="0"/>
              <a:t>：</a:t>
            </a:r>
            <a:r>
              <a:rPr lang="en-US" altLang="zh-TW" sz="1600" dirty="0"/>
              <a:t>API </a:t>
            </a:r>
            <a:r>
              <a:rPr lang="zh-TW" altLang="en-US" sz="1600" dirty="0"/>
              <a:t>邊界清楚、易除錯。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</a:t>
            </a:r>
            <a:r>
              <a:rPr lang="zh-TW" altLang="en-US" sz="1600" dirty="0"/>
              <a:t>：易加強度檢查、雙重驗證等。</a:t>
            </a:r>
          </a:p>
        </p:txBody>
      </p:sp>
    </p:spTree>
    <p:extLst>
      <p:ext uri="{BB962C8B-B14F-4D97-AF65-F5344CB8AC3E}">
        <p14:creationId xmlns:p14="http://schemas.microsoft.com/office/powerpoint/2010/main" val="2523311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E80D8-0537-A130-2B60-63BD4EB6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6" y="324465"/>
            <a:ext cx="8596668" cy="894735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商品首頁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2C7E1A-552D-4BF0-F738-B4B7FE6891F6}"/>
              </a:ext>
            </a:extLst>
          </p:cNvPr>
          <p:cNvSpPr txBox="1"/>
          <p:nvPr/>
        </p:nvSpPr>
        <p:spPr>
          <a:xfrm>
            <a:off x="589936" y="1477460"/>
            <a:ext cx="4975122" cy="45243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 </a:t>
            </a:r>
            <a:r>
              <a:rPr lang="zh-TW" altLang="en-US" dirty="0"/>
              <a:t>商品載入與分頁 </a:t>
            </a:r>
            <a:endParaRPr lang="en-US" altLang="zh-TW" dirty="0"/>
          </a:p>
          <a:p>
            <a:r>
              <a:rPr lang="en-US" altLang="zh-TW" dirty="0"/>
              <a:t>const products = ref([])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totalPages</a:t>
            </a:r>
            <a:r>
              <a:rPr lang="en-US" altLang="zh-TW" dirty="0"/>
              <a:t> = ref(0)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currentPage</a:t>
            </a:r>
            <a:r>
              <a:rPr lang="en-US" altLang="zh-TW" dirty="0"/>
              <a:t> = ref(1)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loadProducts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fetch(`http://localhost:8080/products/page/${currentPage.value-1}`)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loadTotalPages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fetch('http://localhost:8080/products/</a:t>
            </a:r>
            <a:r>
              <a:rPr lang="en-US" altLang="zh-TW" dirty="0" err="1"/>
              <a:t>maxPage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totalPages.value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AEC09F8-1898-6195-D750-6E37A7757DB1}"/>
              </a:ext>
            </a:extLst>
          </p:cNvPr>
          <p:cNvSpPr txBox="1"/>
          <p:nvPr/>
        </p:nvSpPr>
        <p:spPr>
          <a:xfrm>
            <a:off x="5765307" y="1091380"/>
            <a:ext cx="3644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Fetch API</a:t>
            </a:r>
            <a:r>
              <a:rPr lang="zh-TW" altLang="en-US" sz="1600" dirty="0"/>
              <a:t> 從後端動態載入商品資料。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根據 </a:t>
            </a:r>
            <a:r>
              <a:rPr lang="en-US" altLang="zh-TW" sz="1600" dirty="0" err="1"/>
              <a:t>currentPage</a:t>
            </a:r>
            <a:r>
              <a:rPr lang="zh-TW" altLang="en-US" sz="1600" dirty="0"/>
              <a:t> 變化即時更新顯示內容。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提供「上一頁／下一頁／跳頁」等互動按鈕。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自動取得商品總頁數 </a:t>
            </a:r>
            <a:r>
              <a:rPr lang="en-US" altLang="zh-TW" sz="1600" dirty="0" err="1"/>
              <a:t>totalPages</a:t>
            </a:r>
            <a:r>
              <a:rPr lang="zh-TW" altLang="en-US" sz="1600" dirty="0"/>
              <a:t>，確保分頁範圍正確。</a:t>
            </a:r>
          </a:p>
          <a:p>
            <a:r>
              <a:rPr lang="zh-TW" altLang="en-US" sz="1600" dirty="0"/>
              <a:t>可輕鬆擴充搜尋、分類或排序功能。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即時性高</a:t>
            </a:r>
            <a:r>
              <a:rPr lang="zh-TW" altLang="en-US" sz="1600" dirty="0"/>
              <a:t>：頁面切換時自動重新抓取資料，使用者體驗流暢。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模組化清楚</a:t>
            </a:r>
            <a:r>
              <a:rPr lang="zh-TW" altLang="en-US" sz="1600" dirty="0"/>
              <a:t>：分頁與資料載入獨立，程式維護性強。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效能優化</a:t>
            </a:r>
            <a:r>
              <a:rPr lang="zh-TW" altLang="en-US" sz="1600" dirty="0"/>
              <a:t>：只在頁碼變動時發出請求，減少伺服器負擔。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易整合後端</a:t>
            </a:r>
            <a:r>
              <a:rPr lang="zh-TW" altLang="en-US" sz="1600" dirty="0"/>
              <a:t>：直接對接 </a:t>
            </a:r>
            <a:r>
              <a:rPr lang="en-US" altLang="zh-TW" sz="1600" dirty="0"/>
              <a:t>Spring Boot / MySQL API</a:t>
            </a:r>
            <a:r>
              <a:rPr lang="zh-TW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465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    </a:t>
            </a:r>
            <a:r>
              <a:rPr lang="zh-TW" altLang="en-US" sz="4900" b="1" dirty="0">
                <a:solidFill>
                  <a:schemeClr val="tx1"/>
                </a:solidFill>
              </a:rPr>
              <a:t>專案介紹</a:t>
            </a:r>
            <a:endParaRPr lang="zh-TW" altLang="en-US" sz="4900" b="1" dirty="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1861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本專案為一個整合型的智慧服裝電商平台，提供帳戶登入、商品瀏覽、平台折扣訊息輪播、購物車管理及訂單查詢、會員中心等完整功能。</a:t>
            </a:r>
            <a:endParaRPr lang="en-US" altLang="zh-TW" sz="2800" b="1" dirty="0"/>
          </a:p>
          <a:p>
            <a:endParaRPr lang="en-US" altLang="zh-TW" sz="2800" b="1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透過此平台，可模擬線上購物流程，適用於小型電商商家自行上架與管理商品，打造專屬的線上銷售環境。</a:t>
            </a:r>
          </a:p>
        </p:txBody>
      </p:sp>
    </p:spTree>
    <p:extLst>
      <p:ext uri="{BB962C8B-B14F-4D97-AF65-F5344CB8AC3E}">
        <p14:creationId xmlns:p14="http://schemas.microsoft.com/office/powerpoint/2010/main" val="1241844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85F24-31CE-7745-76D2-896FEEC6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商品首頁</a:t>
            </a:r>
            <a:r>
              <a:rPr lang="en-US" altLang="zh-TW" sz="3800" b="1" dirty="0">
                <a:solidFill>
                  <a:schemeClr val="tx1"/>
                </a:solidFill>
              </a:rPr>
              <a:t>/</a:t>
            </a:r>
            <a:r>
              <a:rPr lang="zh-TW" altLang="en-US" sz="3800" b="1" dirty="0">
                <a:solidFill>
                  <a:schemeClr val="tx1"/>
                </a:solidFill>
              </a:rPr>
              <a:t>分頁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C2024D-3448-9B90-8FF1-CF7AE6706765}"/>
              </a:ext>
            </a:extLst>
          </p:cNvPr>
          <p:cNvSpPr txBox="1"/>
          <p:nvPr/>
        </p:nvSpPr>
        <p:spPr>
          <a:xfrm>
            <a:off x="488812" y="2031831"/>
            <a:ext cx="4268292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 </a:t>
            </a:r>
            <a:r>
              <a:rPr lang="zh-TW" altLang="en-US" dirty="0"/>
              <a:t>點商品導向詳頁 </a:t>
            </a:r>
            <a:endParaRPr lang="en-US" altLang="zh-TW" dirty="0"/>
          </a:p>
          <a:p>
            <a:r>
              <a:rPr lang="en-US" altLang="zh-TW" dirty="0"/>
              <a:t>const router = </a:t>
            </a:r>
            <a:r>
              <a:rPr lang="en-US" altLang="zh-TW" dirty="0" err="1"/>
              <a:t>useRouter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addToCart</a:t>
            </a:r>
            <a:r>
              <a:rPr lang="en-US" altLang="zh-TW" dirty="0"/>
              <a:t>(item) {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</a:t>
            </a:r>
            <a:r>
              <a:rPr lang="en-US" altLang="zh-TW" dirty="0" err="1"/>
              <a:t>productpage</a:t>
            </a:r>
            <a:r>
              <a:rPr lang="en-US" altLang="zh-TW" dirty="0"/>
              <a:t>', query: { id: item.</a:t>
            </a:r>
            <a:r>
              <a:rPr lang="zh-TW" altLang="en-US" dirty="0"/>
              <a:t>商品編號 </a:t>
            </a:r>
            <a:r>
              <a:rPr lang="en-US" altLang="zh-TW" dirty="0"/>
              <a:t>} })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170D293-5954-DCBE-8372-4BC9E7A23CDE}"/>
              </a:ext>
            </a:extLst>
          </p:cNvPr>
          <p:cNvSpPr txBox="1"/>
          <p:nvPr/>
        </p:nvSpPr>
        <p:spPr>
          <a:xfrm>
            <a:off x="5643716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342966-4F8A-DB3D-0C87-E1DF36ABDC59}"/>
              </a:ext>
            </a:extLst>
          </p:cNvPr>
          <p:cNvSpPr txBox="1"/>
          <p:nvPr/>
        </p:nvSpPr>
        <p:spPr>
          <a:xfrm>
            <a:off x="5052641" y="1524000"/>
            <a:ext cx="42213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 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點擊商品卡片時，會執行  </a:t>
            </a:r>
            <a:r>
              <a:rPr lang="en-US" altLang="zh-TW" sz="1600" dirty="0" err="1"/>
              <a:t>addToCart</a:t>
            </a:r>
            <a:r>
              <a:rPr lang="en-US" altLang="zh-TW" sz="1600" dirty="0"/>
              <a:t>(item)</a:t>
            </a:r>
            <a:r>
              <a:rPr lang="zh-TW" altLang="en-US" sz="1600" dirty="0"/>
              <a:t> 方法。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使用 </a:t>
            </a:r>
            <a:r>
              <a:rPr lang="en-US" altLang="zh-TW" sz="1600" b="1" dirty="0"/>
              <a:t>Vue Router</a:t>
            </a:r>
            <a:r>
              <a:rPr lang="zh-TW" altLang="en-US" sz="1600" dirty="0"/>
              <a:t> 轉跳至商品詳情頁  </a:t>
            </a:r>
            <a:r>
              <a:rPr lang="en-US" altLang="zh-TW" sz="1600" dirty="0"/>
              <a:t>(</a:t>
            </a:r>
            <a:r>
              <a:rPr lang="zh-TW" altLang="en-US" sz="1600" dirty="0"/>
              <a:t> </a:t>
            </a:r>
            <a:r>
              <a:rPr lang="en-US" altLang="zh-TW" sz="1600" dirty="0" err="1"/>
              <a:t>productpage</a:t>
            </a:r>
            <a:r>
              <a:rPr lang="en-US" altLang="zh-TW" sz="1600" dirty="0"/>
              <a:t>)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query </a:t>
            </a:r>
            <a:r>
              <a:rPr lang="zh-TW" altLang="en-US" sz="1600" b="1" dirty="0"/>
              <a:t>參數傳遞商品編號</a:t>
            </a:r>
            <a:r>
              <a:rPr lang="zh-TW" altLang="en-US" sz="1600" dirty="0"/>
              <a:t>，後端可依此查詢完整資料。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具體模擬「點商品 → 進入詳頁 → 加入購物車」的購物流程。</a:t>
            </a:r>
          </a:p>
          <a:p>
            <a:r>
              <a:rPr lang="zh-TW" altLang="en-US" sz="1600" b="1" dirty="0"/>
              <a:t> 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導向清晰</a:t>
            </a:r>
            <a:r>
              <a:rPr lang="zh-TW" altLang="en-US" sz="1600" dirty="0"/>
              <a:t>：使用者操作直覺，流程自然銜接。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資料傳遞簡單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query</a:t>
            </a:r>
            <a:r>
              <a:rPr lang="zh-TW" altLang="en-US" sz="1600" dirty="0"/>
              <a:t> 傳值無須改 </a:t>
            </a:r>
            <a:r>
              <a:rPr lang="en-US" altLang="zh-TW" sz="1600" dirty="0"/>
              <a:t>router </a:t>
            </a:r>
            <a:r>
              <a:rPr lang="zh-TW" altLang="en-US" sz="1600" dirty="0"/>
              <a:t>結構。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彈性高</a:t>
            </a:r>
            <a:r>
              <a:rPr lang="zh-TW" altLang="en-US" sz="1600" dirty="0"/>
              <a:t>：後續可改成用 </a:t>
            </a:r>
            <a:r>
              <a:rPr lang="en-US" altLang="zh-TW" sz="1600" dirty="0"/>
              <a:t>params</a:t>
            </a:r>
            <a:r>
              <a:rPr lang="zh-TW" altLang="en-US" sz="1600" dirty="0"/>
              <a:t> 或 </a:t>
            </a:r>
            <a:r>
              <a:rPr lang="en-US" altLang="zh-TW" sz="1600" dirty="0"/>
              <a:t>state</a:t>
            </a:r>
            <a:r>
              <a:rPr lang="zh-TW" altLang="en-US" sz="1600" dirty="0"/>
              <a:t> 方式傳遞。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前後端連動</a:t>
            </a:r>
            <a:r>
              <a:rPr lang="zh-TW" altLang="en-US" sz="1600" dirty="0"/>
              <a:t>：可直接用商品編號查詢後端資料庫。</a:t>
            </a:r>
          </a:p>
        </p:txBody>
      </p:sp>
    </p:spTree>
    <p:extLst>
      <p:ext uri="{BB962C8B-B14F-4D97-AF65-F5344CB8AC3E}">
        <p14:creationId xmlns:p14="http://schemas.microsoft.com/office/powerpoint/2010/main" val="2379224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07D7A59-B35E-0E5A-FAA5-EC05D53E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7" y="596325"/>
            <a:ext cx="8596668" cy="790023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en-US" altLang="zh-TW" sz="4000" dirty="0">
                <a:solidFill>
                  <a:schemeClr val="tx1"/>
                </a:solidFill>
              </a:rPr>
              <a:t>(</a:t>
            </a:r>
            <a:r>
              <a:rPr lang="zh-TW" altLang="en-US" sz="4000" b="1" dirty="0">
                <a:solidFill>
                  <a:schemeClr val="tx1"/>
                </a:solidFill>
              </a:rPr>
              <a:t>商品首頁</a:t>
            </a:r>
            <a:r>
              <a:rPr lang="en-US" altLang="zh-TW" sz="4000" b="1" dirty="0">
                <a:solidFill>
                  <a:schemeClr val="tx1"/>
                </a:solidFill>
              </a:rPr>
              <a:t>/</a:t>
            </a:r>
            <a:r>
              <a:rPr lang="zh-TW" altLang="en-US" sz="4000" b="1" dirty="0">
                <a:solidFill>
                  <a:schemeClr val="tx1"/>
                </a:solidFill>
              </a:rPr>
              <a:t>輪播</a:t>
            </a:r>
            <a:r>
              <a:rPr lang="en-US" altLang="zh-TW" sz="4000" dirty="0">
                <a:solidFill>
                  <a:schemeClr val="tx1"/>
                </a:solidFill>
              </a:rPr>
              <a:t>)</a:t>
            </a:r>
            <a:br>
              <a:rPr lang="zh-TW" altLang="en-US" sz="4000" dirty="0"/>
            </a:br>
            <a:endParaRPr lang="zh-TW" altLang="en-US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D6F4419-463C-AF23-0A3E-A6AB5931A810}"/>
              </a:ext>
            </a:extLst>
          </p:cNvPr>
          <p:cNvSpPr txBox="1"/>
          <p:nvPr/>
        </p:nvSpPr>
        <p:spPr>
          <a:xfrm>
            <a:off x="514281" y="2356203"/>
            <a:ext cx="4559710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 </a:t>
            </a:r>
            <a:r>
              <a:rPr lang="zh-TW" altLang="en-US" sz="1800" dirty="0"/>
              <a:t>輪播自動播放 </a:t>
            </a:r>
            <a:endParaRPr lang="en-US" altLang="zh-TW" sz="1800" dirty="0"/>
          </a:p>
          <a:p>
            <a:r>
              <a:rPr lang="en-US" altLang="zh-TW" sz="1800" dirty="0"/>
              <a:t>const slides = ref(['img11.jpg','img12.jpg','img17.jpg'])</a:t>
            </a:r>
          </a:p>
          <a:p>
            <a:r>
              <a:rPr lang="en-US" altLang="zh-TW" sz="1800" dirty="0"/>
              <a:t>const index = ref(1)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nextSlide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++ }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prevSlide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-- }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47CB44-70EE-D098-E77F-E50F5CB9C827}"/>
              </a:ext>
            </a:extLst>
          </p:cNvPr>
          <p:cNvSpPr txBox="1"/>
          <p:nvPr/>
        </p:nvSpPr>
        <p:spPr>
          <a:xfrm>
            <a:off x="5300775" y="1737360"/>
            <a:ext cx="3870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使用陣列 </a:t>
            </a:r>
            <a:r>
              <a:rPr lang="en-US" altLang="zh-TW" sz="1600" dirty="0"/>
              <a:t>slides</a:t>
            </a:r>
            <a:r>
              <a:rPr lang="zh-TW" altLang="en-US" sz="1600" dirty="0"/>
              <a:t> 儲存輪播圖片來源。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利用「首尾 </a:t>
            </a:r>
            <a:r>
              <a:rPr lang="en-US" altLang="zh-TW" sz="1600" dirty="0"/>
              <a:t>clone </a:t>
            </a:r>
            <a:r>
              <a:rPr lang="zh-TW" altLang="en-US" sz="1600" dirty="0"/>
              <a:t>技術」達成 </a:t>
            </a:r>
            <a:r>
              <a:rPr lang="zh-TW" altLang="en-US" sz="1600" b="1" dirty="0"/>
              <a:t>無縫循環播放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提供左右箭頭及下方圓點切換控制。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自動播放定時器 </a:t>
            </a:r>
            <a:r>
              <a:rPr lang="en-US" altLang="zh-TW" sz="1600" dirty="0" err="1"/>
              <a:t>setInterval</a:t>
            </a:r>
            <a:r>
              <a:rPr lang="zh-TW" altLang="en-US" sz="1600" dirty="0"/>
              <a:t> 實現 </a:t>
            </a:r>
            <a:r>
              <a:rPr lang="en-US" altLang="zh-TW" sz="1600" dirty="0"/>
              <a:t>4.5 </a:t>
            </a:r>
            <a:r>
              <a:rPr lang="zh-TW" altLang="en-US" sz="1600" dirty="0"/>
              <a:t>秒輪播切換。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dirty="0"/>
              <a:t>視窗大小改變時自動重新計算圖片寬度。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視覺吸睛</a:t>
            </a:r>
            <a:r>
              <a:rPr lang="zh-TW" altLang="en-US" sz="1600" dirty="0"/>
              <a:t>：首頁展示促銷或主打商品，吸引用戶注意。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體驗順暢</a:t>
            </a:r>
            <a:r>
              <a:rPr lang="zh-TW" altLang="en-US" sz="1600" dirty="0"/>
              <a:t>：透過 </a:t>
            </a:r>
            <a:r>
              <a:rPr lang="en-US" altLang="zh-TW" sz="1600" dirty="0" err="1"/>
              <a:t>transitionend</a:t>
            </a:r>
            <a:r>
              <a:rPr lang="zh-TW" altLang="en-US" sz="1600" dirty="0"/>
              <a:t> 事件完成真無縫切換。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</a:t>
            </a:r>
            <a:r>
              <a:rPr lang="en-US" altLang="zh-TW" sz="1600" dirty="0"/>
              <a:t>CSS + JS </a:t>
            </a:r>
            <a:r>
              <a:rPr lang="zh-TW" altLang="en-US" sz="1600" dirty="0"/>
              <a:t>分離，易於客製化樣式。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響應式設計</a:t>
            </a:r>
            <a:r>
              <a:rPr lang="zh-TW" altLang="en-US" sz="1600" dirty="0"/>
              <a:t>：自動調整寬度，適配不同螢幕。</a:t>
            </a:r>
          </a:p>
        </p:txBody>
      </p:sp>
    </p:spTree>
    <p:extLst>
      <p:ext uri="{BB962C8B-B14F-4D97-AF65-F5344CB8AC3E}">
        <p14:creationId xmlns:p14="http://schemas.microsoft.com/office/powerpoint/2010/main" val="2785250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5129-1A84-0F81-3500-2DABB5AD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09" y="147484"/>
            <a:ext cx="8596668" cy="91603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en-US" altLang="zh-TW" sz="4000" dirty="0">
                <a:solidFill>
                  <a:schemeClr val="tx1"/>
                </a:solidFill>
              </a:rPr>
              <a:t>(</a:t>
            </a:r>
            <a:r>
              <a:rPr lang="zh-TW" altLang="en-US" sz="4000" b="1" dirty="0">
                <a:solidFill>
                  <a:schemeClr val="tx1"/>
                </a:solidFill>
              </a:rPr>
              <a:t>商品介紹</a:t>
            </a:r>
            <a:r>
              <a:rPr lang="en-US" altLang="zh-TW" sz="4000" dirty="0">
                <a:solidFill>
                  <a:schemeClr val="tx1"/>
                </a:solidFill>
              </a:rPr>
              <a:t>)</a:t>
            </a:r>
            <a:endParaRPr lang="zh-TW" altLang="en-US" sz="4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4D2CCD-EB6E-83AF-F222-349DC14DC0FB}"/>
              </a:ext>
            </a:extLst>
          </p:cNvPr>
          <p:cNvSpPr txBox="1"/>
          <p:nvPr/>
        </p:nvSpPr>
        <p:spPr>
          <a:xfrm>
            <a:off x="405035" y="1202948"/>
            <a:ext cx="5270635" cy="48320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 = </a:t>
            </a:r>
            <a:r>
              <a:rPr lang="en-US" altLang="zh-TW" sz="1400" dirty="0" err="1"/>
              <a:t>useRoute</a:t>
            </a:r>
            <a:r>
              <a:rPr lang="en-US" altLang="zh-TW" sz="1400" dirty="0"/>
              <a:t>(),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useUserStore</a:t>
            </a:r>
            <a:r>
              <a:rPr lang="en-US" altLang="zh-TW" sz="1400" dirty="0"/>
              <a:t>().id</a:t>
            </a:r>
          </a:p>
          <a:p>
            <a:r>
              <a:rPr lang="en-US" altLang="zh-TW" sz="1400" dirty="0"/>
              <a:t>const product = ref({}), color = ref(''), size = ref(''), qty = ref(1)</a:t>
            </a:r>
          </a:p>
          <a:p>
            <a:r>
              <a:rPr lang="en-US" altLang="zh-TW" sz="1400" dirty="0"/>
              <a:t>const total = computed(() =&gt; (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價格 </a:t>
            </a:r>
            <a:r>
              <a:rPr lang="en-US" altLang="zh-TW" sz="1400" dirty="0"/>
              <a:t>|| 0) *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)</a:t>
            </a:r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res = await fetch(`http://localhost:8080/products/${route.query.id}`)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 = await </a:t>
            </a:r>
            <a:r>
              <a:rPr lang="en-US" altLang="zh-TW" sz="1400" dirty="0" err="1"/>
              <a:t>res.json</a:t>
            </a:r>
            <a:r>
              <a:rPr lang="en-US" altLang="zh-TW" sz="1400" dirty="0"/>
              <a:t>()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async function add(kind) {</a:t>
            </a:r>
          </a:p>
          <a:p>
            <a:r>
              <a:rPr lang="en-US" altLang="zh-TW" sz="1400" dirty="0"/>
              <a:t>  if (!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 || !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) return alert('</a:t>
            </a:r>
            <a:r>
              <a:rPr lang="zh-TW" altLang="en-US" sz="1400" dirty="0"/>
              <a:t>請選擇完整選項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  const body = { 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, </a:t>
            </a:r>
            <a:r>
              <a:rPr lang="zh-TW" altLang="en-US" sz="1400" dirty="0"/>
              <a:t>使用者編號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, </a:t>
            </a:r>
            <a:r>
              <a:rPr lang="zh-TW" altLang="en-US" sz="1400" dirty="0"/>
              <a:t>數量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商品顏色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商品大小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 }</a:t>
            </a:r>
          </a:p>
          <a:p>
            <a:r>
              <a:rPr lang="en-US" altLang="zh-TW" sz="1400" dirty="0"/>
              <a:t>  const res = await fetch('http://localhost:8080/cart', {</a:t>
            </a:r>
          </a:p>
          <a:p>
            <a:r>
              <a:rPr lang="en-US" altLang="zh-TW" sz="1400" dirty="0"/>
              <a:t>    method: 'POST', headers: { 'Content-Type':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 }, body: 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(body)</a:t>
            </a:r>
          </a:p>
          <a:p>
            <a:r>
              <a:rPr lang="en-US" altLang="zh-TW" sz="1400" dirty="0"/>
              <a:t>  })</a:t>
            </a:r>
          </a:p>
          <a:p>
            <a:r>
              <a:rPr lang="en-US" altLang="zh-TW" sz="1400" dirty="0"/>
              <a:t>  if (kind === 'buy')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 name: 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 })</a:t>
            </a:r>
          </a:p>
          <a:p>
            <a:r>
              <a:rPr lang="en-US" altLang="zh-TW" sz="1400" dirty="0"/>
              <a:t>  else alert('</a:t>
            </a:r>
            <a:r>
              <a:rPr lang="zh-TW" altLang="en-US" sz="1400" dirty="0"/>
              <a:t>已加入購物車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096B40D-4418-0F25-0DFB-6F76AE30E71D}"/>
              </a:ext>
            </a:extLst>
          </p:cNvPr>
          <p:cNvSpPr txBox="1"/>
          <p:nvPr/>
        </p:nvSpPr>
        <p:spPr>
          <a:xfrm>
            <a:off x="5675670" y="1063522"/>
            <a:ext cx="485009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載入商品</a:t>
            </a:r>
            <a:r>
              <a:rPr lang="zh-TW" altLang="en-US" sz="1600" dirty="0"/>
              <a:t>：依 </a:t>
            </a:r>
            <a:r>
              <a:rPr lang="en-US" altLang="zh-TW" sz="1600" dirty="0"/>
              <a:t>URL id </a:t>
            </a:r>
            <a:r>
              <a:rPr lang="zh-TW" altLang="en-US" sz="1600" dirty="0"/>
              <a:t>向後端抓取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商品資料。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/>
              <a:t>選項解析</a:t>
            </a:r>
            <a:r>
              <a:rPr lang="zh-TW" altLang="en-US" sz="1600" dirty="0"/>
              <a:t>：將「顏色總類 </a:t>
            </a:r>
            <a:r>
              <a:rPr lang="en-US" altLang="zh-TW" sz="1600" dirty="0"/>
              <a:t>/ </a:t>
            </a:r>
            <a:r>
              <a:rPr lang="zh-TW" altLang="en-US" sz="1600" dirty="0"/>
              <a:t>尺寸總類」文字解析成可綁定的色票與尺寸陣列。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/>
              <a:t>數量控制</a:t>
            </a:r>
            <a:r>
              <a:rPr lang="zh-TW" altLang="en-US" sz="1600" dirty="0"/>
              <a:t>：加減按鈕控制購買數量，最低為 </a:t>
            </a:r>
            <a:r>
              <a:rPr lang="en-US" altLang="zh-TW" sz="1600" dirty="0"/>
              <a:t>1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/>
              <a:t>即時計算</a:t>
            </a:r>
            <a:r>
              <a:rPr lang="zh-TW" altLang="en-US" sz="1600" dirty="0"/>
              <a:t>：以 </a:t>
            </a:r>
            <a:r>
              <a:rPr lang="en-US" altLang="zh-TW" sz="1600" dirty="0">
                <a:latin typeface="Courier New" panose="02070309020205020404" pitchFamily="49" charset="0"/>
              </a:rPr>
              <a:t>computed</a:t>
            </a:r>
            <a:r>
              <a:rPr lang="zh-TW" altLang="en-US" sz="1600" dirty="0"/>
              <a:t> 即時顯示「價格 </a:t>
            </a:r>
            <a:r>
              <a:rPr lang="en-US" altLang="zh-TW" sz="1600" dirty="0"/>
              <a:t>× </a:t>
            </a:r>
            <a:r>
              <a:rPr lang="zh-TW" altLang="en-US" sz="1600" dirty="0"/>
              <a:t>數量」的總價。</a:t>
            </a:r>
          </a:p>
          <a:p>
            <a:pPr>
              <a:buNone/>
            </a:pPr>
            <a:r>
              <a:rPr lang="en-US" altLang="zh-TW" sz="1600" dirty="0"/>
              <a:t>5️⃣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：呼叫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，送出商品編號、顏色、尺寸、數量與會員資訊。</a:t>
            </a:r>
          </a:p>
          <a:p>
            <a:pPr>
              <a:buNone/>
            </a:pPr>
            <a:r>
              <a:rPr lang="en-US" altLang="zh-TW" sz="1600" dirty="0"/>
              <a:t>6️⃣ </a:t>
            </a:r>
            <a:r>
              <a:rPr lang="zh-TW" altLang="en-US" sz="1600" b="1" dirty="0"/>
              <a:t>直接結帳</a:t>
            </a:r>
            <a:r>
              <a:rPr lang="zh-TW" altLang="en-US" sz="1600" dirty="0"/>
              <a:t>：加入購物車成功後，把回傳項目打包導向 </a:t>
            </a:r>
            <a:r>
              <a:rPr lang="en-US" altLang="zh-TW" sz="1600" dirty="0" err="1">
                <a:latin typeface="Courier New" panose="02070309020205020404" pitchFamily="49" charset="0"/>
              </a:rPr>
              <a:t>shoplist</a:t>
            </a:r>
            <a:r>
              <a:rPr lang="zh-TW" altLang="en-US" sz="1600" dirty="0"/>
              <a:t> 頁面。</a:t>
            </a:r>
          </a:p>
          <a:p>
            <a:pPr>
              <a:buNone/>
            </a:pPr>
            <a:r>
              <a:rPr lang="en-US" altLang="zh-TW" sz="1600" dirty="0"/>
              <a:t>7️⃣ </a:t>
            </a:r>
            <a:r>
              <a:rPr lang="zh-TW" altLang="en-US" sz="1600" b="1" dirty="0"/>
              <a:t>前置驗證</a:t>
            </a:r>
            <a:r>
              <a:rPr lang="zh-TW" altLang="en-US" sz="1600" dirty="0"/>
              <a:t>：缺少顏色、尺寸、數量或超過庫存時即時提醒用戶。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結構精簡</a:t>
            </a:r>
            <a:r>
              <a:rPr lang="zh-TW" altLang="en-US" sz="1600" dirty="0"/>
              <a:t>：僅約 </a:t>
            </a:r>
            <a:r>
              <a:rPr lang="en-US" altLang="zh-TW" sz="1600" dirty="0"/>
              <a:t>20 </a:t>
            </a:r>
            <a:r>
              <a:rPr lang="zh-TW" altLang="en-US" sz="1600" dirty="0"/>
              <a:t>行即可完成核心購物邏輯。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可重用性高</a:t>
            </a:r>
            <a:r>
              <a:rPr lang="zh-TW" altLang="en-US" sz="1600" dirty="0"/>
              <a:t>：</a:t>
            </a:r>
            <a:r>
              <a:rPr lang="en-US" altLang="zh-TW" sz="1600" dirty="0"/>
              <a:t>add(kind)</a:t>
            </a:r>
            <a:r>
              <a:rPr lang="zh-TW" altLang="en-US" sz="1600" dirty="0"/>
              <a:t> 一函式同時支援購物車與結帳兩種情境。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資料即時性強</a:t>
            </a:r>
            <a:r>
              <a:rPr lang="zh-TW" altLang="en-US" sz="1600" dirty="0"/>
              <a:t>：</a:t>
            </a:r>
            <a:r>
              <a:rPr lang="en-US" altLang="zh-TW" sz="1600" dirty="0"/>
              <a:t>computed</a:t>
            </a:r>
            <a:r>
              <a:rPr lang="zh-TW" altLang="en-US" sz="1600" dirty="0"/>
              <a:t> 自動計算總價，避免重複操作。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易擴充</a:t>
            </a:r>
            <a:r>
              <a:rPr lang="zh-TW" altLang="en-US" sz="1600" dirty="0"/>
              <a:t>：未來可直接整合後端庫存驗證與 </a:t>
            </a:r>
            <a:r>
              <a:rPr lang="en-US" altLang="zh-TW" sz="1600" dirty="0"/>
              <a:t>JWT </a:t>
            </a:r>
            <a:r>
              <a:rPr lang="zh-TW" altLang="en-US" sz="1600" dirty="0"/>
              <a:t>登入檢查。</a:t>
            </a:r>
          </a:p>
          <a:p>
            <a:pPr>
              <a:buNone/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98654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CE1DD-AF9D-3E11-6B80-271E2001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2" y="373626"/>
            <a:ext cx="8596668" cy="875071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購物車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endParaRPr lang="zh-TW" altLang="en-US" sz="3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861E2-92A7-E6BD-9E04-A224F75B8983}"/>
              </a:ext>
            </a:extLst>
          </p:cNvPr>
          <p:cNvSpPr txBox="1"/>
          <p:nvPr/>
        </p:nvSpPr>
        <p:spPr>
          <a:xfrm>
            <a:off x="415143" y="1062534"/>
            <a:ext cx="5104034" cy="569386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items = ref([])</a:t>
            </a:r>
          </a:p>
          <a:p>
            <a:r>
              <a:rPr lang="zh-TW" altLang="en-US" sz="1400" dirty="0"/>
              <a:t>載入購物車</a:t>
            </a:r>
            <a:endParaRPr lang="en-US" altLang="zh-TW" sz="1400" dirty="0"/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 = await fetch('http://localhost:8080/cart/user/1')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(await </a:t>
            </a:r>
            <a:r>
              <a:rPr lang="en-US" altLang="zh-TW" sz="1400" dirty="0" err="1"/>
              <a:t>r.json</a:t>
            </a:r>
            <a:r>
              <a:rPr lang="en-US" altLang="zh-TW" sz="1400" dirty="0"/>
              <a:t>()).filter(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狀態</a:t>
            </a:r>
            <a:r>
              <a:rPr lang="en-US" altLang="zh-TW" sz="1400" dirty="0"/>
              <a:t>==0).map(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=&gt;({...</a:t>
            </a:r>
            <a:r>
              <a:rPr lang="en-US" altLang="zh-TW" sz="1400" dirty="0" err="1"/>
              <a:t>i</a:t>
            </a:r>
            <a:r>
              <a:rPr lang="en-US" altLang="zh-TW" sz="1400" dirty="0"/>
              <a:t>, </a:t>
            </a:r>
            <a:r>
              <a:rPr lang="en-US" altLang="zh-TW" sz="1400" dirty="0" err="1"/>
              <a:t>selected:false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const selected = computed(()=&gt;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i.selected</a:t>
            </a:r>
            <a:r>
              <a:rPr lang="en-US" altLang="zh-TW" sz="1400" dirty="0"/>
              <a:t>))</a:t>
            </a:r>
          </a:p>
          <a:p>
            <a:r>
              <a:rPr lang="en-US" altLang="zh-TW" sz="1400" dirty="0"/>
              <a:t>const subtotal = computed(()=&gt;</a:t>
            </a:r>
            <a:r>
              <a:rPr lang="en-US" altLang="zh-TW" sz="1400" dirty="0" err="1"/>
              <a:t>selected.value.reduce</a:t>
            </a:r>
            <a:r>
              <a:rPr lang="en-US" altLang="zh-TW" sz="1400" dirty="0"/>
              <a:t>((</a:t>
            </a:r>
            <a:r>
              <a:rPr lang="en-US" altLang="zh-TW" sz="1400" dirty="0" err="1"/>
              <a:t>s,i</a:t>
            </a:r>
            <a:r>
              <a:rPr lang="en-US" altLang="zh-TW" sz="1400" dirty="0"/>
              <a:t>)=&gt;</a:t>
            </a:r>
            <a:r>
              <a:rPr lang="en-US" altLang="zh-TW" sz="1400" dirty="0" err="1"/>
              <a:t>s+i</a:t>
            </a:r>
            <a:r>
              <a:rPr lang="en-US" altLang="zh-TW" sz="1400" dirty="0"/>
              <a:t>.</a:t>
            </a:r>
            <a:r>
              <a:rPr lang="zh-TW" altLang="en-US" sz="1400" dirty="0"/>
              <a:t>價格*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,0))</a:t>
            </a:r>
          </a:p>
          <a:p>
            <a:r>
              <a:rPr lang="zh-TW" altLang="en-US" sz="1400" b="1" dirty="0"/>
              <a:t>計算金額</a:t>
            </a:r>
            <a:endParaRPr lang="en-US" altLang="zh-TW" sz="1400" b="1" dirty="0"/>
          </a:p>
          <a:p>
            <a:r>
              <a:rPr lang="en-US" altLang="zh-TW" sz="1400" dirty="0"/>
              <a:t>const shipping = computed(()=&gt;</a:t>
            </a:r>
            <a:r>
              <a:rPr lang="en-US" altLang="zh-TW" sz="1400" dirty="0" err="1"/>
              <a:t>subtotal.value</a:t>
            </a:r>
            <a:r>
              <a:rPr lang="en-US" altLang="zh-TW" sz="1400" dirty="0"/>
              <a:t>&gt;=3000?0:100)</a:t>
            </a:r>
          </a:p>
          <a:p>
            <a:r>
              <a:rPr lang="en-US" altLang="zh-TW" sz="1400" dirty="0"/>
              <a:t>const total = computed(()=&gt;</a:t>
            </a:r>
            <a:r>
              <a:rPr lang="en-US" altLang="zh-TW" sz="1400" dirty="0" err="1"/>
              <a:t>subtotal.value+shipping.value</a:t>
            </a:r>
            <a:r>
              <a:rPr lang="en-US" altLang="zh-TW" sz="1400" dirty="0"/>
              <a:t>)</a:t>
            </a:r>
          </a:p>
          <a:p>
            <a:r>
              <a:rPr lang="zh-TW" altLang="en-US" sz="1400" b="1" dirty="0"/>
              <a:t>功能操作</a:t>
            </a:r>
            <a:endParaRPr lang="en-US" altLang="zh-TW" sz="1400" b="1" dirty="0"/>
          </a:p>
          <a:p>
            <a:r>
              <a:rPr lang="en-US" altLang="zh-TW" sz="1400" dirty="0"/>
              <a:t>const </a:t>
            </a:r>
            <a:r>
              <a:rPr lang="en-US" altLang="zh-TW" sz="1400" dirty="0" err="1"/>
              <a:t>inc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++ , dec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=</a:t>
            </a:r>
            <a:r>
              <a:rPr lang="en-US" altLang="zh-TW" sz="1400" dirty="0" err="1"/>
              <a:t>Math.max</a:t>
            </a:r>
            <a:r>
              <a:rPr lang="en-US" altLang="zh-TW" sz="1400" dirty="0"/>
              <a:t>(1,i.</a:t>
            </a:r>
            <a:r>
              <a:rPr lang="zh-TW" altLang="en-US" sz="1400" dirty="0"/>
              <a:t>數量</a:t>
            </a:r>
            <a:r>
              <a:rPr lang="en-US" altLang="zh-TW" sz="1400" dirty="0"/>
              <a:t>-1)</a:t>
            </a:r>
          </a:p>
          <a:p>
            <a:r>
              <a:rPr lang="en-US" altLang="zh-TW" sz="1400" dirty="0"/>
              <a:t>async function del(id){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購物車編號</a:t>
            </a:r>
            <a:r>
              <a:rPr lang="en-US" altLang="zh-TW" sz="1400" dirty="0"/>
              <a:t>!==id); await fetch(`/cart/${id}`,{</a:t>
            </a:r>
            <a:r>
              <a:rPr lang="en-US" altLang="zh-TW" sz="1400" dirty="0" err="1"/>
              <a:t>method:'DELETE</a:t>
            </a:r>
            <a:r>
              <a:rPr lang="en-US" altLang="zh-TW" sz="1400" dirty="0"/>
              <a:t>'}) }</a:t>
            </a:r>
          </a:p>
          <a:p>
            <a:r>
              <a:rPr lang="en-US" altLang="zh-TW" sz="1400" dirty="0"/>
              <a:t>function checkout(){</a:t>
            </a:r>
          </a:p>
          <a:p>
            <a:r>
              <a:rPr lang="en-US" altLang="zh-TW" sz="1400" dirty="0"/>
              <a:t>  const data = </a:t>
            </a:r>
            <a:r>
              <a:rPr lang="en-US" altLang="zh-TW" sz="1400" dirty="0" err="1"/>
              <a:t>encodeURIComponent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({</a:t>
            </a:r>
            <a:r>
              <a:rPr lang="en-US" altLang="zh-TW" sz="1400" dirty="0" err="1"/>
              <a:t>items:selected.value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({name:'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',query:{</a:t>
            </a:r>
            <a:r>
              <a:rPr lang="en-US" altLang="zh-TW" sz="1400" dirty="0" err="1"/>
              <a:t>items:data</a:t>
            </a:r>
            <a:r>
              <a:rPr lang="en-US" altLang="zh-TW" sz="1400" dirty="0"/>
              <a:t>}})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C69345-39A6-B18F-F7D0-37FAC690AFF3}"/>
              </a:ext>
            </a:extLst>
          </p:cNvPr>
          <p:cNvSpPr txBox="1"/>
          <p:nvPr/>
        </p:nvSpPr>
        <p:spPr>
          <a:xfrm>
            <a:off x="5600126" y="1164134"/>
            <a:ext cx="4129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載入購物車</a:t>
            </a:r>
            <a:r>
              <a:rPr lang="zh-TW" altLang="en-US" sz="1650" dirty="0"/>
              <a:t>：向後端抓取使用者購物資料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勾選與全選</a:t>
            </a:r>
            <a:r>
              <a:rPr lang="zh-TW" altLang="en-US" sz="1650" dirty="0"/>
              <a:t>：使用者可一次選取或全部清空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數量調整</a:t>
            </a:r>
            <a:r>
              <a:rPr lang="zh-TW" altLang="en-US" sz="1650" dirty="0"/>
              <a:t>：加減數量即時更新小計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金額計算</a:t>
            </a:r>
            <a:r>
              <a:rPr lang="zh-TW" altLang="en-US" sz="1650" dirty="0"/>
              <a:t>：自動計算小計＋運費（滿 </a:t>
            </a:r>
            <a:r>
              <a:rPr lang="en-US" altLang="zh-TW" sz="1650" dirty="0"/>
              <a:t>3000 </a:t>
            </a:r>
            <a:r>
              <a:rPr lang="zh-TW" altLang="en-US" sz="1650" dirty="0"/>
              <a:t>免運）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刪除商品</a:t>
            </a:r>
            <a:r>
              <a:rPr lang="zh-TW" altLang="en-US" sz="1650" dirty="0"/>
              <a:t>：支援單筆或多筆刪除</a:t>
            </a:r>
            <a:br>
              <a:rPr lang="zh-TW" altLang="en-US" sz="1650" dirty="0"/>
            </a:br>
            <a:r>
              <a:rPr lang="en-US" altLang="zh-TW" sz="1650" dirty="0"/>
              <a:t>6️⃣ </a:t>
            </a:r>
            <a:r>
              <a:rPr lang="zh-TW" altLang="en-US" sz="1650" b="1" dirty="0"/>
              <a:t>前往結帳</a:t>
            </a:r>
            <a:r>
              <a:rPr lang="zh-TW" altLang="en-US" sz="1650" dirty="0"/>
              <a:t>：勾選後將商品打包帶入結帳頁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介面直覺、即時回饋（無需重整）</a:t>
            </a:r>
            <a:br>
              <a:rPr lang="zh-TW" altLang="en-US" sz="1650" dirty="0"/>
            </a:br>
            <a:r>
              <a:rPr lang="zh-TW" altLang="en-US" sz="1650" dirty="0"/>
              <a:t>✅ 後端同步安全穩定</a:t>
            </a:r>
            <a:br>
              <a:rPr lang="zh-TW" altLang="en-US" sz="1650" dirty="0"/>
            </a:br>
            <a:r>
              <a:rPr lang="zh-TW" altLang="en-US" sz="1650" dirty="0"/>
              <a:t>✅ 模組化結構，方便整合優惠碼與折扣</a:t>
            </a:r>
            <a:br>
              <a:rPr lang="zh-TW" altLang="en-US" sz="1650" dirty="0"/>
            </a:br>
            <a:r>
              <a:rPr lang="zh-TW" altLang="en-US" sz="1650" dirty="0"/>
              <a:t>✅ 簡潔邏輯，</a:t>
            </a:r>
            <a:r>
              <a:rPr lang="en-US" altLang="zh-TW" sz="1650" dirty="0"/>
              <a:t>PPT </a:t>
            </a:r>
            <a:r>
              <a:rPr lang="zh-TW" altLang="en-US" sz="1650" dirty="0"/>
              <a:t>一頁即可呈現</a:t>
            </a:r>
          </a:p>
        </p:txBody>
      </p:sp>
    </p:spTree>
    <p:extLst>
      <p:ext uri="{BB962C8B-B14F-4D97-AF65-F5344CB8AC3E}">
        <p14:creationId xmlns:p14="http://schemas.microsoft.com/office/powerpoint/2010/main" val="1366856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50331F2-59E5-3F2D-E46C-C429D44C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98" y="363794"/>
            <a:ext cx="8596668" cy="707922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訂單結帳明細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CB33DF-FAFF-8C17-6657-C0B0DBB62F75}"/>
              </a:ext>
            </a:extLst>
          </p:cNvPr>
          <p:cNvSpPr txBox="1"/>
          <p:nvPr/>
        </p:nvSpPr>
        <p:spPr>
          <a:xfrm>
            <a:off x="431528" y="1304079"/>
            <a:ext cx="5664472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600" dirty="0"/>
              <a:t>const route = </a:t>
            </a:r>
            <a:r>
              <a:rPr lang="en-US" altLang="zh-TW" sz="1600" dirty="0" err="1"/>
              <a:t>useRoute</a:t>
            </a:r>
            <a:r>
              <a:rPr lang="en-US" altLang="zh-TW" sz="1600" dirty="0"/>
              <a:t>(), router = </a:t>
            </a:r>
            <a:r>
              <a:rPr lang="en-US" altLang="zh-TW" sz="1600" dirty="0" err="1"/>
              <a:t>useRouter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buyer = ref({ </a:t>
            </a:r>
            <a:r>
              <a:rPr lang="zh-TW" altLang="en-US" sz="1600" dirty="0"/>
              <a:t>姓名</a:t>
            </a:r>
            <a:r>
              <a:rPr lang="en-US" altLang="zh-TW" sz="1600" dirty="0"/>
              <a:t>:'', 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:'', </a:t>
            </a:r>
            <a:r>
              <a:rPr lang="zh-TW" altLang="en-US" sz="1600" dirty="0"/>
              <a:t>地址</a:t>
            </a:r>
            <a:r>
              <a:rPr lang="en-US" altLang="zh-TW" sz="1600" dirty="0"/>
              <a:t>:'' })</a:t>
            </a:r>
          </a:p>
          <a:p>
            <a:r>
              <a:rPr lang="en-US" altLang="zh-TW" sz="1600" dirty="0"/>
              <a:t>const state = reactive({ items: </a:t>
            </a:r>
            <a:r>
              <a:rPr lang="en-US" altLang="zh-TW" sz="1600" dirty="0" err="1"/>
              <a:t>JSON.parse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decodeURIComponent</a:t>
            </a:r>
            <a:r>
              <a:rPr lang="en-US" altLang="zh-TW" sz="1600" dirty="0"/>
              <a:t>(</a:t>
            </a:r>
            <a:r>
              <a:rPr lang="en-US" altLang="zh-TW" sz="1600" dirty="0" err="1"/>
              <a:t>route.query.items</a:t>
            </a:r>
            <a:r>
              <a:rPr lang="en-US" altLang="zh-TW" sz="1600" dirty="0"/>
              <a:t>)).items })</a:t>
            </a:r>
          </a:p>
          <a:p>
            <a:r>
              <a:rPr lang="en-US" altLang="zh-TW" sz="1600" dirty="0"/>
              <a:t>const subtotal = computed(()=&gt;</a:t>
            </a:r>
            <a:r>
              <a:rPr lang="en-US" altLang="zh-TW" sz="1600" dirty="0" err="1"/>
              <a:t>state.items.reduce</a:t>
            </a:r>
            <a:r>
              <a:rPr lang="en-US" altLang="zh-TW" sz="1600" dirty="0"/>
              <a:t>((</a:t>
            </a:r>
            <a:r>
              <a:rPr lang="en-US" altLang="zh-TW" sz="1600" dirty="0" err="1"/>
              <a:t>s,i</a:t>
            </a:r>
            <a:r>
              <a:rPr lang="en-US" altLang="zh-TW" sz="1600" dirty="0"/>
              <a:t>)=&gt;</a:t>
            </a:r>
            <a:r>
              <a:rPr lang="en-US" altLang="zh-TW" sz="1600" dirty="0" err="1"/>
              <a:t>s+i</a:t>
            </a:r>
            <a:r>
              <a:rPr lang="en-US" altLang="zh-TW" sz="1600" dirty="0"/>
              <a:t>.</a:t>
            </a:r>
            <a:r>
              <a:rPr lang="zh-TW" altLang="en-US" sz="1600" dirty="0"/>
              <a:t>價格*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數量</a:t>
            </a:r>
            <a:r>
              <a:rPr lang="en-US" altLang="zh-TW" sz="1600" dirty="0"/>
              <a:t>,0))</a:t>
            </a:r>
          </a:p>
          <a:p>
            <a:r>
              <a:rPr lang="en-US" altLang="zh-TW" sz="1600" dirty="0"/>
              <a:t>const shipping = computed(()=&gt;</a:t>
            </a:r>
            <a:r>
              <a:rPr lang="en-US" altLang="zh-TW" sz="1600" dirty="0" err="1"/>
              <a:t>subtotal.value</a:t>
            </a:r>
            <a:r>
              <a:rPr lang="en-US" altLang="zh-TW" sz="1600" dirty="0"/>
              <a:t>&gt;=3000?0:100)</a:t>
            </a:r>
          </a:p>
          <a:p>
            <a:r>
              <a:rPr lang="en-US" altLang="zh-TW" sz="1600" dirty="0"/>
              <a:t>const total = computed(()=&gt;</a:t>
            </a:r>
            <a:r>
              <a:rPr lang="en-US" altLang="zh-TW" sz="1600" dirty="0" err="1"/>
              <a:t>subtotal.value+shipping.value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submitOrder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if(!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姓名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地址</a:t>
            </a:r>
            <a:r>
              <a:rPr lang="en-US" altLang="zh-TW" sz="1600" dirty="0"/>
              <a:t>)return alert('</a:t>
            </a:r>
            <a:r>
              <a:rPr lang="zh-TW" altLang="en-US" sz="1600" dirty="0"/>
              <a:t>資料不完整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for(const </a:t>
            </a:r>
            <a:r>
              <a:rPr lang="en-US" altLang="zh-TW" sz="1600" dirty="0" err="1"/>
              <a:t>i</a:t>
            </a:r>
            <a:r>
              <a:rPr lang="en-US" altLang="zh-TW" sz="1600" dirty="0"/>
              <a:t> of </a:t>
            </a:r>
            <a:r>
              <a:rPr lang="en-US" altLang="zh-TW" sz="1600" dirty="0" err="1"/>
              <a:t>state.items</a:t>
            </a:r>
            <a:r>
              <a:rPr lang="en-US" altLang="zh-TW" sz="1600" dirty="0"/>
              <a:t>){</a:t>
            </a:r>
          </a:p>
          <a:p>
            <a:r>
              <a:rPr lang="en-US" altLang="zh-TW" sz="1600" dirty="0"/>
              <a:t>    await fetch('/list',{method:'POST',</a:t>
            </a:r>
            <a:r>
              <a:rPr lang="en-US" altLang="zh-TW" sz="1600" dirty="0" err="1"/>
              <a:t>body:JSON.stringify</a:t>
            </a:r>
            <a:r>
              <a:rPr lang="en-US" altLang="zh-TW" sz="1600" dirty="0"/>
              <a:t>({</a:t>
            </a:r>
            <a:r>
              <a:rPr lang="zh-TW" altLang="en-US" sz="1600" dirty="0"/>
              <a:t>使用者編號</a:t>
            </a:r>
            <a:r>
              <a:rPr lang="en-US" altLang="zh-TW" sz="1600" dirty="0"/>
              <a:t>:1,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: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,</a:t>
            </a:r>
            <a:r>
              <a:rPr lang="zh-TW" altLang="en-US" sz="1600" dirty="0"/>
              <a:t>總金額</a:t>
            </a:r>
            <a:r>
              <a:rPr lang="en-US" altLang="zh-TW" sz="1600" dirty="0"/>
              <a:t>:</a:t>
            </a:r>
            <a:r>
              <a:rPr lang="en-US" altLang="zh-TW" sz="1600" dirty="0" err="1"/>
              <a:t>total.value</a:t>
            </a:r>
            <a:r>
              <a:rPr lang="en-US" altLang="zh-TW" sz="1600" dirty="0"/>
              <a:t>})})</a:t>
            </a:r>
          </a:p>
          <a:p>
            <a:r>
              <a:rPr lang="en-US" altLang="zh-TW" sz="1600" dirty="0"/>
              <a:t>  }</a:t>
            </a:r>
          </a:p>
          <a:p>
            <a:r>
              <a:rPr lang="en-US" altLang="zh-TW" sz="1600" dirty="0"/>
              <a:t>  alert('</a:t>
            </a:r>
            <a:r>
              <a:rPr lang="zh-TW" altLang="en-US" sz="1600" dirty="0"/>
              <a:t>訂單送出成功</a:t>
            </a:r>
            <a:r>
              <a:rPr lang="en-US" altLang="zh-TW" sz="1600" dirty="0"/>
              <a:t>'); 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('/home')</a:t>
            </a:r>
          </a:p>
          <a:p>
            <a:r>
              <a:rPr lang="en-US" altLang="zh-TW" sz="1600" dirty="0"/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AC05FA-635A-74A7-F02C-073B0BB7F39C}"/>
              </a:ext>
            </a:extLst>
          </p:cNvPr>
          <p:cNvSpPr txBox="1"/>
          <p:nvPr/>
        </p:nvSpPr>
        <p:spPr>
          <a:xfrm>
            <a:off x="6183398" y="1138894"/>
            <a:ext cx="3897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自動載入購物資料</a:t>
            </a:r>
            <a:r>
              <a:rPr lang="zh-TW" altLang="en-US" sz="1650" dirty="0"/>
              <a:t>：從 </a:t>
            </a:r>
            <a:r>
              <a:rPr lang="en-US" altLang="zh-TW" sz="1650" dirty="0"/>
              <a:t>URL </a:t>
            </a:r>
            <a:r>
              <a:rPr lang="zh-TW" altLang="en-US" sz="1650" dirty="0"/>
              <a:t>解析 </a:t>
            </a:r>
            <a:r>
              <a:rPr lang="en-US" altLang="zh-TW" sz="1650" dirty="0">
                <a:latin typeface="Courier New" panose="02070309020205020404" pitchFamily="49" charset="0"/>
              </a:rPr>
              <a:t>items</a:t>
            </a:r>
            <a:r>
              <a:rPr lang="zh-TW" altLang="en-US" sz="1650" dirty="0"/>
              <a:t> 陣列。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金額即時計算</a:t>
            </a:r>
            <a:r>
              <a:rPr lang="zh-TW" altLang="en-US" sz="1650" dirty="0"/>
              <a:t>：動態計算小計、運費、總額。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表單驗證</a:t>
            </a:r>
            <a:r>
              <a:rPr lang="zh-TW" altLang="en-US" sz="1650" dirty="0"/>
              <a:t>：姓名、信箱、地址缺一即提示。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訂單建立</a:t>
            </a:r>
            <a:r>
              <a:rPr lang="zh-TW" altLang="en-US" sz="1650" dirty="0"/>
              <a:t>：</a:t>
            </a:r>
            <a:r>
              <a:rPr lang="en-US" altLang="zh-TW" sz="1650" dirty="0">
                <a:latin typeface="Courier New" panose="02070309020205020404" pitchFamily="49" charset="0"/>
              </a:rPr>
              <a:t>POST /list</a:t>
            </a:r>
            <a:r>
              <a:rPr lang="zh-TW" altLang="en-US" sz="1650" dirty="0"/>
              <a:t> 將每筆商品送出後端。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導回首頁</a:t>
            </a:r>
            <a:r>
              <a:rPr lang="zh-TW" altLang="en-US" sz="1650" dirty="0"/>
              <a:t>：成功送出後顯示提示並返回首頁。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程式僅十多行，結構清晰易懂。</a:t>
            </a:r>
            <a:br>
              <a:rPr lang="zh-TW" altLang="en-US" sz="1650" dirty="0"/>
            </a:br>
            <a:r>
              <a:rPr lang="zh-TW" altLang="en-US" sz="1650" dirty="0"/>
              <a:t>✅ 自動運算與驗證，減少錯誤提交。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en-US" altLang="zh-TW" sz="1650" dirty="0"/>
              <a:t>API </a:t>
            </a:r>
            <a:r>
              <a:rPr lang="zh-TW" altLang="en-US" sz="1650" dirty="0"/>
              <a:t>簡潔，方便後端串接與擴充。</a:t>
            </a:r>
            <a:br>
              <a:rPr lang="zh-TW" altLang="en-US" sz="1650" dirty="0"/>
            </a:br>
            <a:r>
              <a:rPr lang="zh-TW" altLang="en-US" sz="1650" dirty="0"/>
              <a:t>✅ 適合展示於結帳流程與訂單範例頁。</a:t>
            </a:r>
          </a:p>
        </p:txBody>
      </p:sp>
    </p:spTree>
    <p:extLst>
      <p:ext uri="{BB962C8B-B14F-4D97-AF65-F5344CB8AC3E}">
        <p14:creationId xmlns:p14="http://schemas.microsoft.com/office/powerpoint/2010/main" val="27654380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C9B06-976C-4AB9-71D6-FEA13071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0065"/>
            <a:ext cx="8596668" cy="1320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訂單記錄查詢頁面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D51F005-FEC2-88D9-31D4-48A25DAB9377}"/>
              </a:ext>
            </a:extLst>
          </p:cNvPr>
          <p:cNvSpPr txBox="1"/>
          <p:nvPr/>
        </p:nvSpPr>
        <p:spPr>
          <a:xfrm>
            <a:off x="352978" y="1211099"/>
            <a:ext cx="3963384" cy="461664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TW" sz="1100" dirty="0"/>
          </a:p>
          <a:p>
            <a:r>
              <a:rPr lang="en-US" altLang="zh-TW" sz="1600" dirty="0"/>
              <a:t>&lt;script setup&gt;</a:t>
            </a:r>
          </a:p>
          <a:p>
            <a:r>
              <a:rPr lang="en-US" altLang="zh-TW" sz="1600" dirty="0"/>
              <a:t>import { ref, 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 } from '</a:t>
            </a:r>
            <a:r>
              <a:rPr lang="en-US" altLang="zh-TW" sz="1600" dirty="0" err="1"/>
              <a:t>vue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import {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 } from '@/stores/user'</a:t>
            </a:r>
          </a:p>
          <a:p>
            <a:endParaRPr lang="en-US" altLang="zh-TW" sz="1600" dirty="0"/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userStore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myuser</a:t>
            </a:r>
            <a:r>
              <a:rPr lang="en-US" altLang="zh-TW" sz="1600" dirty="0"/>
              <a:t> = ref(userStore.id || 1)</a:t>
            </a:r>
          </a:p>
          <a:p>
            <a:r>
              <a:rPr lang="en-US" altLang="zh-TW" sz="1600" dirty="0"/>
              <a:t>const orders = ref([])</a:t>
            </a:r>
          </a:p>
          <a:p>
            <a:endParaRPr lang="en-US" altLang="zh-TW" sz="1600" dirty="0"/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() {</a:t>
            </a:r>
          </a:p>
          <a:p>
            <a:r>
              <a:rPr lang="en-US" altLang="zh-TW" sz="1600" dirty="0"/>
              <a:t>  const res = await fetch(`http://localhost:8080/list/user/${</a:t>
            </a:r>
            <a:r>
              <a:rPr lang="en-US" altLang="zh-TW" sz="1600" dirty="0" err="1"/>
              <a:t>myuser.value</a:t>
            </a:r>
            <a:r>
              <a:rPr lang="en-US" altLang="zh-TW" sz="1600" dirty="0"/>
              <a:t>}`)</a:t>
            </a:r>
          </a:p>
          <a:p>
            <a:r>
              <a:rPr lang="en-US" altLang="zh-TW" sz="1600" dirty="0"/>
              <a:t>  </a:t>
            </a:r>
            <a:r>
              <a:rPr lang="en-US" altLang="zh-TW" sz="1600" dirty="0" err="1"/>
              <a:t>orders.value</a:t>
            </a:r>
            <a:r>
              <a:rPr lang="en-US" altLang="zh-TW" sz="1600" dirty="0"/>
              <a:t> = await </a:t>
            </a:r>
            <a:r>
              <a:rPr lang="en-US" altLang="zh-TW" sz="1600" dirty="0" err="1"/>
              <a:t>res.json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 err="1"/>
              <a:t>onMounted</a:t>
            </a:r>
            <a:r>
              <a:rPr lang="en-US" altLang="zh-TW" sz="1600" dirty="0"/>
              <a:t>(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&lt;/script&gt;</a:t>
            </a:r>
          </a:p>
          <a:p>
            <a:endParaRPr lang="en-US" altLang="zh-TW" sz="11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00E6E4-0D83-94B9-1581-00A0D8C48DDB}"/>
              </a:ext>
            </a:extLst>
          </p:cNvPr>
          <p:cNvSpPr txBox="1"/>
          <p:nvPr/>
        </p:nvSpPr>
        <p:spPr>
          <a:xfrm>
            <a:off x="4404852" y="1060165"/>
            <a:ext cx="600914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功能說明（會員訂單查詢）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會員身份載入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useUserStore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取得目前登入會員的 </a:t>
            </a:r>
            <a:r>
              <a:rPr lang="en-US" altLang="zh-TW" sz="1600" dirty="0">
                <a:latin typeface="Courier New" panose="02070309020205020404" pitchFamily="49" charset="0"/>
              </a:rPr>
              <a:t>id</a:t>
            </a:r>
            <a:r>
              <a:rPr lang="zh-TW" altLang="en-US" sz="1600" dirty="0"/>
              <a:t>，確保只顯示該會員的資料。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自動查詢訂單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在畫面載入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onMounted</a:t>
            </a:r>
            <a:r>
              <a:rPr lang="en-US" altLang="zh-TW" sz="1600" dirty="0"/>
              <a:t>) </a:t>
            </a:r>
            <a:r>
              <a:rPr lang="zh-TW" altLang="en-US" sz="1600" dirty="0"/>
              <a:t>時，自動執行 </a:t>
            </a:r>
            <a:r>
              <a:rPr lang="en-US" altLang="zh-TW" sz="1600" dirty="0" err="1">
                <a:latin typeface="Courier New" panose="02070309020205020404" pitchFamily="49" charset="0"/>
              </a:rPr>
              <a:t>loadOrders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讀取會員訂單。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後端 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串接</a:t>
            </a:r>
            <a:r>
              <a:rPr lang="zh-TW" altLang="en-US" sz="1600" dirty="0"/>
              <a:t>：以</a:t>
            </a:r>
            <a:br>
              <a:rPr lang="zh-TW" altLang="en-US" sz="1600" dirty="0"/>
            </a:br>
            <a:r>
              <a:rPr lang="en-US" altLang="zh-TW" sz="1600" dirty="0">
                <a:latin typeface="Courier New" panose="02070309020205020404" pitchFamily="49" charset="0"/>
              </a:rPr>
              <a:t>fetch('http://localhost:8080/list/user/{id}')</a:t>
            </a:r>
            <a:r>
              <a:rPr lang="zh-TW" altLang="en-US" sz="1600" dirty="0"/>
              <a:t> 呼叫後端取得會員歷史訂單。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動態綁定資料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ref([])</a:t>
            </a:r>
            <a:r>
              <a:rPr lang="zh-TW" altLang="en-US" sz="1600" dirty="0"/>
              <a:t> 綁定 </a:t>
            </a:r>
            <a:r>
              <a:rPr lang="en-US" altLang="zh-TW" sz="1600" dirty="0">
                <a:latin typeface="Courier New" panose="02070309020205020404" pitchFamily="49" charset="0"/>
              </a:rPr>
              <a:t>orders</a:t>
            </a:r>
            <a:r>
              <a:rPr lang="zh-TW" altLang="en-US" sz="1600" dirty="0"/>
              <a:t> 陣列，查詢結果即時更新畫面。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程式簡潔高效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僅需數行即可完成會員訂單查詢邏輯，清楚直觀。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自動化流程</a:t>
            </a:r>
            <a:r>
              <a:rPr lang="zh-TW" altLang="en-US" sz="1600" dirty="0"/>
              <a:t>：進入頁面即自動載入訂單，無須手動點擊查詢。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會員專屬查詢</a:t>
            </a:r>
            <a:r>
              <a:rPr lang="zh-TW" altLang="en-US" sz="1600" dirty="0"/>
              <a:t>：以登入 </a:t>
            </a:r>
            <a:r>
              <a:rPr lang="en-US" altLang="zh-TW" sz="1600" dirty="0"/>
              <a:t>ID </a:t>
            </a:r>
            <a:r>
              <a:rPr lang="zh-TW" altLang="en-US" sz="1600" dirty="0"/>
              <a:t>限制查詢範圍，保障資料隱私。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高擴充性</a:t>
            </a:r>
            <a:r>
              <a:rPr lang="zh-TW" altLang="en-US" sz="1600" dirty="0"/>
              <a:t>：後端 </a:t>
            </a:r>
            <a:r>
              <a:rPr lang="en-US" altLang="zh-TW" sz="1600" dirty="0"/>
              <a:t>API </a:t>
            </a:r>
            <a:r>
              <a:rPr lang="zh-TW" altLang="en-US" sz="1600" dirty="0"/>
              <a:t>可延伸支援查詢狀態、日期篩選等功能。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資料雙向綁定</a:t>
            </a:r>
            <a:r>
              <a:rPr lang="zh-TW" altLang="en-US" sz="1600" dirty="0"/>
              <a:t>：資料更新後畫面即時反映，無需重新整理。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結構清晰</a:t>
            </a:r>
            <a:r>
              <a:rPr lang="zh-TW" altLang="en-US" sz="1600" dirty="0"/>
              <a:t>：前端邏輯單純，易於與後端控制器整合。</a:t>
            </a:r>
          </a:p>
          <a:p>
            <a:pPr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759679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91FBB5-500F-EB0C-A4EC-AC2FE2709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429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en-US" altLang="zh-TW" sz="4000" dirty="0">
                <a:solidFill>
                  <a:schemeClr val="tx1"/>
                </a:solidFill>
              </a:rPr>
              <a:t>(</a:t>
            </a:r>
            <a:r>
              <a:rPr lang="zh-TW" altLang="en-US" sz="4000" b="1" dirty="0">
                <a:solidFill>
                  <a:schemeClr val="tx1"/>
                </a:solidFill>
              </a:rPr>
              <a:t>我的賣場</a:t>
            </a:r>
            <a:r>
              <a:rPr lang="en-US" altLang="zh-TW" sz="4000" dirty="0">
                <a:solidFill>
                  <a:schemeClr val="tx1"/>
                </a:solidFill>
              </a:rPr>
              <a:t>)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9267E-AB00-0F29-0E92-339F7BAE288E}"/>
              </a:ext>
            </a:extLst>
          </p:cNvPr>
          <p:cNvSpPr txBox="1"/>
          <p:nvPr/>
        </p:nvSpPr>
        <p:spPr>
          <a:xfrm>
            <a:off x="524822" y="994697"/>
            <a:ext cx="4372897" cy="563231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</a:t>
            </a:r>
            <a:r>
              <a:rPr lang="en-US" altLang="zh-TW" dirty="0" err="1"/>
              <a:t>newProduct</a:t>
            </a:r>
            <a:r>
              <a:rPr lang="en-US" altLang="zh-TW" dirty="0"/>
              <a:t> = reactive({ name:'',desc:'',colors:'',sizes:'',price:null,stock:null,file:null,preview:null })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e,t</a:t>
            </a:r>
            <a:r>
              <a:rPr lang="en-US" altLang="zh-TW" dirty="0"/>
              <a:t>){ const f=</a:t>
            </a:r>
            <a:r>
              <a:rPr lang="en-US" altLang="zh-TW" dirty="0" err="1"/>
              <a:t>e.target.files</a:t>
            </a:r>
            <a:r>
              <a:rPr lang="en-US" altLang="zh-TW" dirty="0"/>
              <a:t>?.[0]; if(!f) return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t.preview</a:t>
            </a:r>
            <a:r>
              <a:rPr lang="en-US" altLang="zh-TW" dirty="0"/>
              <a:t>) </a:t>
            </a:r>
            <a:r>
              <a:rPr lang="en-US" altLang="zh-TW" dirty="0" err="1"/>
              <a:t>URL.revokeObjectURL</a:t>
            </a:r>
            <a:r>
              <a:rPr lang="en-US" altLang="zh-TW" dirty="0"/>
              <a:t>(</a:t>
            </a:r>
            <a:r>
              <a:rPr lang="en-US" altLang="zh-TW" dirty="0" err="1"/>
              <a:t>t.preview</a:t>
            </a:r>
            <a:r>
              <a:rPr lang="en-US" altLang="zh-TW" dirty="0"/>
              <a:t>); </a:t>
            </a:r>
            <a:r>
              <a:rPr lang="en-US" altLang="zh-TW" dirty="0" err="1"/>
              <a:t>t.file</a:t>
            </a:r>
            <a:r>
              <a:rPr lang="en-US" altLang="zh-TW" dirty="0"/>
              <a:t>=f; </a:t>
            </a:r>
            <a:r>
              <a:rPr lang="en-US" altLang="zh-TW" dirty="0" err="1"/>
              <a:t>t.preview</a:t>
            </a:r>
            <a:r>
              <a:rPr lang="en-US" altLang="zh-TW" dirty="0"/>
              <a:t>=</a:t>
            </a:r>
            <a:r>
              <a:rPr lang="en-US" altLang="zh-TW" dirty="0" err="1"/>
              <a:t>URL.createObjectURL</a:t>
            </a:r>
            <a:r>
              <a:rPr lang="en-US" altLang="zh-TW" dirty="0"/>
              <a:t>(f) }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createNew</a:t>
            </a:r>
            <a:r>
              <a:rPr lang="en-US" altLang="zh-TW" dirty="0"/>
              <a:t>(){</a:t>
            </a:r>
          </a:p>
          <a:p>
            <a:r>
              <a:rPr lang="en-US" altLang="zh-TW" dirty="0"/>
              <a:t>  if(!valid(</a:t>
            </a:r>
            <a:r>
              <a:rPr lang="en-US" altLang="zh-TW" dirty="0" err="1"/>
              <a:t>newProduct,true</a:t>
            </a:r>
            <a:r>
              <a:rPr lang="en-US" altLang="zh-TW" dirty="0"/>
              <a:t>)) return</a:t>
            </a:r>
          </a:p>
          <a:p>
            <a:r>
              <a:rPr lang="en-US" altLang="zh-TW" dirty="0"/>
              <a:t>  const p={ ...</a:t>
            </a:r>
            <a:r>
              <a:rPr lang="en-US" altLang="zh-TW" dirty="0" err="1"/>
              <a:t>newProduct</a:t>
            </a:r>
            <a:r>
              <a:rPr lang="en-US" altLang="zh-TW" dirty="0"/>
              <a:t>, </a:t>
            </a:r>
            <a:r>
              <a:rPr lang="en-US" altLang="zh-TW" dirty="0" err="1"/>
              <a:t>id:Date.now</a:t>
            </a:r>
            <a:r>
              <a:rPr lang="en-US" altLang="zh-TW" dirty="0"/>
              <a:t>(), </a:t>
            </a:r>
            <a:r>
              <a:rPr lang="en-US" altLang="zh-TW" dirty="0" err="1"/>
              <a:t>uploadTime:new</a:t>
            </a:r>
            <a:r>
              <a:rPr lang="en-US" altLang="zh-TW" dirty="0"/>
              <a:t> Date().</a:t>
            </a:r>
            <a:r>
              <a:rPr lang="en-US" altLang="zh-TW" dirty="0" err="1"/>
              <a:t>toLocaleString</a:t>
            </a:r>
            <a:r>
              <a:rPr lang="en-US" altLang="zh-TW" dirty="0"/>
              <a:t>(), file:null, </a:t>
            </a:r>
            <a:r>
              <a:rPr lang="en-US" altLang="zh-TW" dirty="0" err="1"/>
              <a:t>preview:null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=[p, ...</a:t>
            </a:r>
            <a:r>
              <a:rPr lang="en-US" altLang="zh-TW" dirty="0" err="1"/>
              <a:t>products.value</a:t>
            </a:r>
            <a:r>
              <a:rPr lang="en-US" altLang="zh-TW" dirty="0"/>
              <a:t>]; </a:t>
            </a:r>
            <a:r>
              <a:rPr lang="en-US" altLang="zh-TW" dirty="0" err="1"/>
              <a:t>Object.assign</a:t>
            </a:r>
            <a:r>
              <a:rPr lang="en-US" altLang="zh-TW" dirty="0"/>
              <a:t>(</a:t>
            </a:r>
            <a:r>
              <a:rPr lang="en-US" altLang="zh-TW" dirty="0" err="1"/>
              <a:t>newProduct</a:t>
            </a:r>
            <a:r>
              <a:rPr lang="en-US" altLang="zh-TW" dirty="0"/>
              <a:t>,{name:'',desc:'',colors:'',sizes:'',price:null,stock:null,file:null,preview:null})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8F4272-CC37-3978-D30C-68A9FA02B8C6}"/>
              </a:ext>
            </a:extLst>
          </p:cNvPr>
          <p:cNvSpPr txBox="1"/>
          <p:nvPr/>
        </p:nvSpPr>
        <p:spPr>
          <a:xfrm>
            <a:off x="5050231" y="1118415"/>
            <a:ext cx="4372897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50" b="1" dirty="0"/>
              <a:t>功能說明</a:t>
            </a:r>
          </a:p>
          <a:p>
            <a:r>
              <a:rPr lang="en-US" altLang="zh-TW" sz="1650" dirty="0"/>
              <a:t>1️⃣ </a:t>
            </a:r>
            <a:r>
              <a:rPr lang="zh-TW" altLang="en-US" sz="1650" dirty="0"/>
              <a:t>上傳新商品：圖片選取後即時預覽，並輸入名稱、價格、庫存。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dirty="0"/>
              <a:t>點擊「上傳新商品」→ 驗證資料後即時加入清單。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dirty="0"/>
              <a:t>新增商品自動生成編號與上架時間。</a:t>
            </a:r>
          </a:p>
          <a:p>
            <a:r>
              <a:rPr lang="zh-TW" altLang="en-US" sz="1650" b="1" dirty="0"/>
              <a:t>優點</a:t>
            </a:r>
          </a:p>
          <a:p>
            <a:r>
              <a:rPr lang="zh-TW" altLang="en-US" sz="1650" dirty="0"/>
              <a:t>✅ </a:t>
            </a:r>
            <a:r>
              <a:rPr lang="zh-TW" altLang="en-US" sz="1650" b="1" dirty="0"/>
              <a:t>操作簡單</a:t>
            </a:r>
            <a:r>
              <a:rPr lang="zh-TW" altLang="en-US" sz="1650" dirty="0"/>
              <a:t>：圖片上傳即預覽、所見即所得。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即時回饋</a:t>
            </a:r>
            <a:r>
              <a:rPr lang="zh-TW" altLang="en-US" sz="1650" dirty="0"/>
              <a:t>：上傳後立即顯示於清單頂端。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程式精簡</a:t>
            </a:r>
            <a:r>
              <a:rPr lang="zh-TW" altLang="en-US" sz="1650" dirty="0"/>
              <a:t>：僅 </a:t>
            </a:r>
            <a:r>
              <a:rPr lang="en-US" altLang="zh-TW" sz="1650" dirty="0"/>
              <a:t>10 </a:t>
            </a:r>
            <a:r>
              <a:rPr lang="zh-TW" altLang="en-US" sz="1650" dirty="0"/>
              <a:t>行即可完成上傳流程。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可擴充性高</a:t>
            </a:r>
            <a:r>
              <a:rPr lang="zh-TW" altLang="en-US" sz="1650" dirty="0"/>
              <a:t>：未來可直接串接後端 </a:t>
            </a:r>
            <a:r>
              <a:rPr lang="en-US" altLang="zh-TW" sz="1650" dirty="0"/>
              <a:t>API </a:t>
            </a:r>
            <a:r>
              <a:rPr lang="zh-TW" altLang="en-US" sz="1650" dirty="0"/>
              <a:t>上傳檔案。</a:t>
            </a:r>
          </a:p>
        </p:txBody>
      </p:sp>
    </p:spTree>
    <p:extLst>
      <p:ext uri="{BB962C8B-B14F-4D97-AF65-F5344CB8AC3E}">
        <p14:creationId xmlns:p14="http://schemas.microsoft.com/office/powerpoint/2010/main" val="21620885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14D53-85A5-EF93-F6A4-B7A87BCD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567"/>
            <a:ext cx="8596668" cy="87230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F4F87C-FF8E-351D-0DA7-96CD2D715C43}"/>
              </a:ext>
            </a:extLst>
          </p:cNvPr>
          <p:cNvSpPr txBox="1"/>
          <p:nvPr/>
        </p:nvSpPr>
        <p:spPr>
          <a:xfrm>
            <a:off x="343037" y="1748909"/>
            <a:ext cx="3530872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products = ref([])  // </a:t>
            </a:r>
            <a:r>
              <a:rPr lang="zh-TW" altLang="en-US" dirty="0"/>
              <a:t>實務由後端載入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changeImage</a:t>
            </a:r>
            <a:r>
              <a:rPr lang="en-US" altLang="zh-TW" dirty="0"/>
              <a:t> = (</a:t>
            </a:r>
            <a:r>
              <a:rPr lang="en-US" altLang="zh-TW" dirty="0" err="1"/>
              <a:t>e,p</a:t>
            </a:r>
            <a:r>
              <a:rPr lang="en-US" altLang="zh-TW" dirty="0"/>
              <a:t>)=&gt;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e,p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function update(p){</a:t>
            </a:r>
          </a:p>
          <a:p>
            <a:r>
              <a:rPr lang="en-US" altLang="zh-TW" dirty="0"/>
              <a:t>  if(!valid(p)) return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p.file</a:t>
            </a:r>
            <a:r>
              <a:rPr lang="en-US" altLang="zh-TW" dirty="0"/>
              <a:t>=null; </a:t>
            </a:r>
            <a:r>
              <a:rPr lang="en-US" altLang="zh-TW" dirty="0" err="1"/>
              <a:t>p.preview</a:t>
            </a:r>
            <a:r>
              <a:rPr lang="en-US" altLang="zh-TW" dirty="0"/>
              <a:t>=null; alert(`</a:t>
            </a:r>
            <a:r>
              <a:rPr lang="zh-TW" altLang="en-US" dirty="0"/>
              <a:t>已更新：</a:t>
            </a:r>
            <a:r>
              <a:rPr lang="en-US" altLang="zh-TW" dirty="0"/>
              <a:t>${p.name} #${p.id}`)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onImgErr</a:t>
            </a:r>
            <a:r>
              <a:rPr lang="en-US" altLang="zh-TW" dirty="0"/>
              <a:t> = e =&gt; </a:t>
            </a:r>
            <a:r>
              <a:rPr lang="en-US" altLang="zh-TW" dirty="0" err="1"/>
              <a:t>e.target.style.display</a:t>
            </a:r>
            <a:r>
              <a:rPr lang="en-US" altLang="zh-TW" dirty="0"/>
              <a:t>='none'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4FEDF9-6C65-8487-67F7-7995A03AB38D}"/>
              </a:ext>
            </a:extLst>
          </p:cNvPr>
          <p:cNvSpPr txBox="1"/>
          <p:nvPr/>
        </p:nvSpPr>
        <p:spPr>
          <a:xfrm>
            <a:off x="3982065" y="1430471"/>
            <a:ext cx="618940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載入清單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products</a:t>
            </a:r>
            <a:r>
              <a:rPr lang="zh-TW" altLang="en-US" sz="1600" dirty="0"/>
              <a:t> 由後端取得並呈現每筆商品卡片。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卡片內即時編輯</a:t>
            </a:r>
            <a:r>
              <a:rPr lang="zh-TW" altLang="en-US" sz="1600" dirty="0"/>
              <a:t>：可直接修改描述／顏色／尺寸／價格／庫存。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更換圖片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changeImage</a:t>
            </a:r>
            <a:r>
              <a:rPr lang="en-US" altLang="zh-TW" sz="1600" dirty="0">
                <a:latin typeface="Courier New" panose="02070309020205020404" pitchFamily="49" charset="0"/>
              </a:rPr>
              <a:t> → </a:t>
            </a:r>
            <a:r>
              <a:rPr lang="en-US" altLang="zh-TW" sz="1600" dirty="0" err="1">
                <a:latin typeface="Courier New" panose="02070309020205020404" pitchFamily="49" charset="0"/>
              </a:rPr>
              <a:t>handleFile</a:t>
            </a:r>
            <a:r>
              <a:rPr lang="zh-TW" altLang="en-US" sz="1600" dirty="0"/>
              <a:t>，選檔後</a:t>
            </a:r>
            <a:r>
              <a:rPr lang="zh-TW" altLang="en-US" sz="1600" b="1" dirty="0"/>
              <a:t>立即預覽</a:t>
            </a:r>
            <a:r>
              <a:rPr lang="zh-TW" altLang="en-US" sz="1600" dirty="0"/>
              <a:t>新圖。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更新送出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update(p)</a:t>
            </a:r>
            <a:r>
              <a:rPr lang="zh-TW" altLang="en-US" sz="1600" dirty="0"/>
              <a:t> 先經 </a:t>
            </a:r>
            <a:r>
              <a:rPr lang="en-US" altLang="zh-TW" sz="1600" dirty="0">
                <a:latin typeface="Courier New" panose="02070309020205020404" pitchFamily="49" charset="0"/>
              </a:rPr>
              <a:t>valid()</a:t>
            </a:r>
            <a:r>
              <a:rPr lang="zh-TW" altLang="en-US" sz="1600" dirty="0"/>
              <a:t> 驗證，再清空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，顯示成功提示。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破圖處理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onImgErr</a:t>
            </a:r>
            <a:r>
              <a:rPr lang="zh-TW" altLang="en-US" sz="1600" dirty="0"/>
              <a:t> 隱藏失敗圖片，避免版面崩壞。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串接落點</a:t>
            </a:r>
            <a:r>
              <a:rPr lang="zh-TW" altLang="en-US" sz="1600" b="1" dirty="0"/>
              <a:t>（備註）</a:t>
            </a:r>
            <a:r>
              <a:rPr lang="zh-TW" altLang="en-US" sz="1600" dirty="0"/>
              <a:t>：</a:t>
            </a:r>
            <a:r>
              <a:rPr lang="en-US" altLang="zh-TW" sz="1600" dirty="0"/>
              <a:t>PUT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更新文字欄位；</a:t>
            </a:r>
            <a:r>
              <a:rPr lang="en-US" altLang="zh-TW" sz="1600" dirty="0"/>
              <a:t>PATCH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/products/{id}/image</a:t>
            </a:r>
            <a:r>
              <a:rPr lang="zh-TW" altLang="en-US" sz="1600" dirty="0"/>
              <a:t> 更新圖片。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一頁完成多商品維護</a:t>
            </a:r>
            <a:r>
              <a:rPr lang="zh-TW" altLang="en-US" sz="1600" dirty="0"/>
              <a:t>：卡片化管理，操作流程短。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即改即見</a:t>
            </a:r>
            <a:r>
              <a:rPr lang="zh-TW" altLang="en-US" sz="1600" dirty="0"/>
              <a:t>：雙向綁定，畫面與資料同步，降低切換成本。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前端先把關</a:t>
            </a:r>
            <a:r>
              <a:rPr lang="zh-TW" altLang="en-US" sz="1600" dirty="0"/>
              <a:t>：必填與數值驗證，減少後端無效請求。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資源友善</a:t>
            </a:r>
            <a:r>
              <a:rPr lang="zh-TW" altLang="en-US" sz="1600" dirty="0"/>
              <a:t>：更新後清理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，避免記憶體與 </a:t>
            </a:r>
            <a:r>
              <a:rPr lang="en-US" altLang="zh-TW" sz="1600" dirty="0"/>
              <a:t>URL </a:t>
            </a:r>
            <a:r>
              <a:rPr lang="zh-TW" altLang="en-US" sz="1600" dirty="0"/>
              <a:t>堆積。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穩定介面</a:t>
            </a:r>
            <a:r>
              <a:rPr lang="zh-TW" altLang="en-US" sz="1600" dirty="0"/>
              <a:t>：破圖自動隱藏，不影響使用者觀感。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易於擴充與維護</a:t>
            </a:r>
            <a:r>
              <a:rPr lang="zh-TW" altLang="en-US" sz="1600" dirty="0"/>
              <a:t>：更新與換圖職責分離（</a:t>
            </a:r>
            <a:r>
              <a:rPr lang="en-US" altLang="zh-TW" sz="1600" dirty="0"/>
              <a:t>PUT vs PATCH</a:t>
            </a:r>
            <a:r>
              <a:rPr lang="zh-TW" altLang="en-US" sz="1600" dirty="0"/>
              <a:t>），與後端分工清楚。</a:t>
            </a:r>
          </a:p>
        </p:txBody>
      </p:sp>
    </p:spTree>
    <p:extLst>
      <p:ext uri="{BB962C8B-B14F-4D97-AF65-F5344CB8AC3E}">
        <p14:creationId xmlns:p14="http://schemas.microsoft.com/office/powerpoint/2010/main" val="184211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15649-27B0-0F78-AE8A-649FE3D0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726"/>
            <a:ext cx="8596668" cy="79644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1BB0A0-1395-26C3-FEF1-8711B1E5DEBD}"/>
              </a:ext>
            </a:extLst>
          </p:cNvPr>
          <p:cNvSpPr txBox="1"/>
          <p:nvPr/>
        </p:nvSpPr>
        <p:spPr>
          <a:xfrm>
            <a:off x="421695" y="1505974"/>
            <a:ext cx="4002821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function valid(</a:t>
            </a:r>
            <a:r>
              <a:rPr lang="en-US" altLang="zh-TW" dirty="0" err="1"/>
              <a:t>p,isNew</a:t>
            </a:r>
            <a:r>
              <a:rPr lang="en-US" altLang="zh-TW" dirty="0"/>
              <a:t>=false){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isNew</a:t>
            </a:r>
            <a:r>
              <a:rPr lang="en-US" altLang="zh-TW" dirty="0"/>
              <a:t> &amp;&amp; !</a:t>
            </a:r>
            <a:r>
              <a:rPr lang="en-US" altLang="zh-TW" dirty="0" err="1"/>
              <a:t>p.file</a:t>
            </a:r>
            <a:r>
              <a:rPr lang="en-US" altLang="zh-TW" dirty="0"/>
              <a:t>) return alert('</a:t>
            </a:r>
            <a:r>
              <a:rPr lang="zh-TW" altLang="en-US" dirty="0"/>
              <a:t>請選擇圖片</a:t>
            </a:r>
            <a:r>
              <a:rPr lang="en-US" altLang="zh-TW" dirty="0"/>
              <a:t>'), false</a:t>
            </a:r>
          </a:p>
          <a:p>
            <a:r>
              <a:rPr lang="en-US" altLang="zh-TW" dirty="0"/>
              <a:t>  for(const k of ['</a:t>
            </a:r>
            <a:r>
              <a:rPr lang="en-US" altLang="zh-TW" dirty="0" err="1"/>
              <a:t>name','desc','colors','sizes','price','stock</a:t>
            </a:r>
            <a:r>
              <a:rPr lang="en-US" altLang="zh-TW" dirty="0"/>
              <a:t>']){</a:t>
            </a:r>
          </a:p>
          <a:p>
            <a:r>
              <a:rPr lang="en-US" altLang="zh-TW" dirty="0"/>
              <a:t>    const v=p[k]; if(v==null||v===''||(</a:t>
            </a:r>
            <a:r>
              <a:rPr lang="en-US" altLang="zh-TW" dirty="0" err="1"/>
              <a:t>typeof</a:t>
            </a:r>
            <a:r>
              <a:rPr lang="en-US" altLang="zh-TW" dirty="0"/>
              <a:t> v==='number'&amp;&amp;</a:t>
            </a:r>
            <a:r>
              <a:rPr lang="en-US" altLang="zh-TW" dirty="0" err="1"/>
              <a:t>isNaN</a:t>
            </a:r>
            <a:r>
              <a:rPr lang="en-US" altLang="zh-TW" dirty="0"/>
              <a:t>(v))) return alert(`【${k}】</a:t>
            </a:r>
            <a:r>
              <a:rPr lang="zh-TW" altLang="en-US" dirty="0"/>
              <a:t>不可空</a:t>
            </a:r>
            <a:r>
              <a:rPr lang="en-US" altLang="zh-TW" dirty="0"/>
              <a:t>`),false }</a:t>
            </a:r>
          </a:p>
          <a:p>
            <a:r>
              <a:rPr lang="en-US" altLang="zh-TW" dirty="0"/>
              <a:t>  return </a:t>
            </a:r>
            <a:r>
              <a:rPr lang="en-US" altLang="zh-TW" dirty="0" err="1"/>
              <a:t>p.price</a:t>
            </a:r>
            <a:r>
              <a:rPr lang="en-US" altLang="zh-TW" dirty="0"/>
              <a:t>&gt;=0 &amp;&amp; </a:t>
            </a:r>
            <a:r>
              <a:rPr lang="en-US" altLang="zh-TW" dirty="0" err="1"/>
              <a:t>p.stock</a:t>
            </a:r>
            <a:r>
              <a:rPr lang="en-US" altLang="zh-TW" dirty="0"/>
              <a:t>&gt;=0 || (alert('</a:t>
            </a:r>
            <a:r>
              <a:rPr lang="zh-TW" altLang="en-US" dirty="0"/>
              <a:t>價格</a:t>
            </a:r>
            <a:r>
              <a:rPr lang="en-US" altLang="zh-TW" dirty="0"/>
              <a:t>/</a:t>
            </a:r>
            <a:r>
              <a:rPr lang="zh-TW" altLang="en-US" dirty="0"/>
              <a:t>庫存不可</a:t>
            </a:r>
            <a:r>
              <a:rPr lang="en-US" altLang="zh-TW" dirty="0"/>
              <a:t>&lt;0'), false)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parseColors</a:t>
            </a:r>
            <a:r>
              <a:rPr lang="en-US" altLang="zh-TW" dirty="0"/>
              <a:t> = s =&gt; !s?[]:</a:t>
            </a:r>
            <a:r>
              <a:rPr lang="en-US" altLang="zh-TW" dirty="0" err="1"/>
              <a:t>s.split</a:t>
            </a:r>
            <a:r>
              <a:rPr lang="en-US" altLang="zh-TW" dirty="0"/>
              <a:t>(',').map(x=&gt;{const[</a:t>
            </a:r>
            <a:r>
              <a:rPr lang="en-US" altLang="zh-TW" dirty="0" err="1"/>
              <a:t>a,b</a:t>
            </a:r>
            <a:r>
              <a:rPr lang="en-US" altLang="zh-TW" dirty="0"/>
              <a:t>='']=</a:t>
            </a:r>
            <a:r>
              <a:rPr lang="en-US" altLang="zh-TW" dirty="0" err="1"/>
              <a:t>x.split</a:t>
            </a:r>
            <a:r>
              <a:rPr lang="en-US" altLang="zh-TW" dirty="0"/>
              <a:t>('#');return{ </a:t>
            </a:r>
            <a:r>
              <a:rPr lang="en-US" altLang="zh-TW" dirty="0" err="1"/>
              <a:t>name:a.trim</a:t>
            </a:r>
            <a:r>
              <a:rPr lang="en-US" altLang="zh-TW" dirty="0"/>
              <a:t>(), hex:'#'+</a:t>
            </a:r>
            <a:r>
              <a:rPr lang="en-US" altLang="zh-TW" dirty="0" err="1"/>
              <a:t>b.trim</a:t>
            </a:r>
            <a:r>
              <a:rPr lang="en-US" altLang="zh-TW" dirty="0"/>
              <a:t>()||'#000000' }})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135600-D4D7-E62A-A908-1F83A6DBB615}"/>
              </a:ext>
            </a:extLst>
          </p:cNvPr>
          <p:cNvSpPr txBox="1"/>
          <p:nvPr/>
        </p:nvSpPr>
        <p:spPr>
          <a:xfrm>
            <a:off x="4424516" y="1104041"/>
            <a:ext cx="5909187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>
                <a:solidFill>
                  <a:srgbClr val="C00000"/>
                </a:solidFill>
              </a:rPr>
              <a:t>資料驗證</a:t>
            </a:r>
            <a:r>
              <a:rPr lang="zh-TW" altLang="en-US" sz="1600" b="1" dirty="0"/>
              <a:t>（</a:t>
            </a:r>
            <a:r>
              <a:rPr lang="en-US" altLang="zh-TW" sz="1600" b="1" dirty="0"/>
              <a:t>valid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檢查商品名稱、描述、顏色、尺寸、價格與庫存等欄位是否為空。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>
                <a:solidFill>
                  <a:srgbClr val="C00000"/>
                </a:solidFill>
              </a:rPr>
              <a:t>新增驗證圖片必填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當為新增商品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isNew</a:t>
            </a:r>
            <a:r>
              <a:rPr lang="en-US" altLang="zh-TW" sz="1600" dirty="0">
                <a:latin typeface="Courier New" panose="02070309020205020404" pitchFamily="49" charset="0"/>
              </a:rPr>
              <a:t>=true</a:t>
            </a:r>
            <a:r>
              <a:rPr lang="en-US" altLang="zh-TW" sz="1600" dirty="0"/>
              <a:t>) </a:t>
            </a:r>
            <a:r>
              <a:rPr lang="zh-TW" altLang="en-US" sz="1600" dirty="0"/>
              <a:t>時，若未上傳圖片會提示警告。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>
                <a:solidFill>
                  <a:srgbClr val="C00000"/>
                </a:solidFill>
              </a:rPr>
              <a:t>數值範圍檢查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確保價格與庫存皆大於等於 </a:t>
            </a:r>
            <a:r>
              <a:rPr lang="en-US" altLang="zh-TW" sz="1600" dirty="0"/>
              <a:t>0</a:t>
            </a:r>
            <a:r>
              <a:rPr lang="zh-TW" altLang="en-US" sz="1600" dirty="0"/>
              <a:t>，防止異常資料進入系統。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>
                <a:solidFill>
                  <a:srgbClr val="C00000"/>
                </a:solidFill>
              </a:rPr>
              <a:t>顏色字串解析</a:t>
            </a:r>
            <a:r>
              <a:rPr lang="zh-TW" altLang="en-US" sz="1600" b="1" dirty="0"/>
              <a:t>（</a:t>
            </a:r>
            <a:r>
              <a:rPr lang="en-US" altLang="zh-TW" sz="1600" b="1" dirty="0" err="1"/>
              <a:t>parseColors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將「顏色名稱＋</a:t>
            </a:r>
            <a:r>
              <a:rPr lang="en-US" altLang="zh-TW" sz="1600" dirty="0"/>
              <a:t>#</a:t>
            </a:r>
            <a:r>
              <a:rPr lang="zh-TW" altLang="en-US" sz="1600" dirty="0"/>
              <a:t>色碼」文字轉換為可視化的顏色陣列資料，方便在前端顯示。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資料完整性高</a:t>
            </a:r>
            <a:r>
              <a:rPr lang="zh-TW" altLang="en-US" sz="1600" dirty="0"/>
              <a:t>：在送出前先檢查欄位與格式，降低後端錯誤率。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彈性架構</a:t>
            </a:r>
            <a:r>
              <a:rPr lang="zh-TW" altLang="en-US" sz="1600" dirty="0"/>
              <a:t>：驗證與解析可重複使用於「新增」與「編輯」功能。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提升使用體驗</a:t>
            </a:r>
            <a:r>
              <a:rPr lang="zh-TW" altLang="en-US" sz="1600" dirty="0"/>
              <a:t>：顏色即時轉換為顏色點顯示，視覺化更直觀。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簡潔易維護</a:t>
            </a:r>
            <a:r>
              <a:rPr lang="zh-TW" altLang="en-US" sz="1600" dirty="0"/>
              <a:t>：以兩個函式集中管理驗證邏輯，結構清晰明瞭。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：未來若新增欄位，只需修改驗證清單即可延伸支援。</a:t>
            </a:r>
          </a:p>
        </p:txBody>
      </p:sp>
    </p:spTree>
    <p:extLst>
      <p:ext uri="{BB962C8B-B14F-4D97-AF65-F5344CB8AC3E}">
        <p14:creationId xmlns:p14="http://schemas.microsoft.com/office/powerpoint/2010/main" val="37478653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E71F1-C867-B5E8-D0D4-570BBF7D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7520"/>
            <a:ext cx="8596668" cy="955040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後端架構說明</a:t>
            </a:r>
            <a:r>
              <a:rPr lang="en-US" altLang="zh-TW" sz="3800" dirty="0">
                <a:solidFill>
                  <a:schemeClr val="tx1"/>
                </a:solidFill>
              </a:rPr>
              <a:t>(</a:t>
            </a:r>
            <a:r>
              <a:rPr lang="zh-TW" altLang="en-US" sz="3800" b="1" dirty="0">
                <a:solidFill>
                  <a:schemeClr val="tx1"/>
                </a:solidFill>
              </a:rPr>
              <a:t>我的賣場</a:t>
            </a:r>
            <a:r>
              <a:rPr lang="en-US" altLang="zh-TW" sz="3800" dirty="0">
                <a:solidFill>
                  <a:schemeClr val="tx1"/>
                </a:solidFill>
              </a:rPr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154449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000" dirty="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87F77-F26A-C3A0-D5EB-4B75EDA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61" y="983226"/>
            <a:ext cx="8596668" cy="2445774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tx1"/>
                </a:solidFill>
              </a:rPr>
              <a:t>組員分工</a:t>
            </a:r>
            <a:r>
              <a:rPr lang="en-US" altLang="zh-TW" sz="2400" b="1" dirty="0">
                <a:solidFill>
                  <a:schemeClr val="tx1"/>
                </a:solidFill>
              </a:rPr>
              <a:t>:</a:t>
            </a:r>
            <a:br>
              <a:rPr lang="en-US" altLang="zh-TW" sz="2400" b="1" dirty="0">
                <a:solidFill>
                  <a:schemeClr val="tx1"/>
                </a:solidFill>
              </a:rPr>
            </a:br>
            <a:r>
              <a:rPr lang="en-US" altLang="zh-TW" sz="2400" b="1" dirty="0">
                <a:solidFill>
                  <a:schemeClr val="tx1"/>
                </a:solidFill>
              </a:rPr>
              <a:t>      </a:t>
            </a:r>
            <a:r>
              <a:rPr lang="zh-TW" altLang="en-US" sz="24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翁嘉卿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登入頁面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註冊頁面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商品首頁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郭玟君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購物車頁面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訂單結帳頁面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訂單完成頁面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訂單查詢</a:t>
            </a:r>
            <a:b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                               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  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賴尚志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商品介紹頁面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會員中心頁面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商品上架頁面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上台報告</a:t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林冠志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全部後端程式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總程式整理及編輯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資料庫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總審核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5C6F0C-2928-4C32-DE50-4AE6A39FC759}"/>
              </a:ext>
            </a:extLst>
          </p:cNvPr>
          <p:cNvSpPr txBox="1"/>
          <p:nvPr/>
        </p:nvSpPr>
        <p:spPr>
          <a:xfrm>
            <a:off x="586661" y="4316361"/>
            <a:ext cx="8347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參考資料與圖片來源</a:t>
            </a:r>
            <a:r>
              <a:rPr lang="en-US" altLang="zh-TW" sz="2000" b="1" dirty="0"/>
              <a:t>:</a:t>
            </a:r>
          </a:p>
          <a:p>
            <a:r>
              <a:rPr lang="zh-TW" altLang="en-US" sz="2000" b="1" dirty="0"/>
              <a:t>       圖片來源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Roots</a:t>
            </a:r>
            <a:r>
              <a:rPr lang="zh-TW" altLang="en-US" sz="2000" b="1" dirty="0"/>
              <a:t>網站</a:t>
            </a:r>
            <a:endParaRPr lang="en-US" altLang="zh-TW" sz="2000" b="1" dirty="0"/>
          </a:p>
          <a:p>
            <a:r>
              <a:rPr lang="zh-TW" altLang="en-US" sz="2000" b="1" dirty="0"/>
              <a:t>       專案啟發與參考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蝦皮購物網</a:t>
            </a:r>
            <a:r>
              <a:rPr lang="en-US" altLang="zh-TW" sz="2000" b="1" dirty="0"/>
              <a:t>,</a:t>
            </a:r>
            <a:r>
              <a:rPr lang="zh-TW" altLang="en-US" sz="2000" b="1" dirty="0"/>
              <a:t>京東購物網</a:t>
            </a:r>
            <a:r>
              <a:rPr lang="en-US" altLang="zh-TW" sz="2000" b="1" dirty="0"/>
              <a:t>,Roots</a:t>
            </a:r>
            <a:r>
              <a:rPr lang="zh-TW" altLang="en-US" sz="2000" b="1" dirty="0"/>
              <a:t>購物網</a:t>
            </a:r>
            <a:endParaRPr lang="en-US" altLang="zh-TW" sz="2000" b="1" dirty="0"/>
          </a:p>
          <a:p>
            <a:r>
              <a:rPr lang="zh-TW" altLang="en-US" sz="2000" b="1" dirty="0"/>
              <a:t>       協助工具</a:t>
            </a:r>
            <a:r>
              <a:rPr lang="en-US" altLang="zh-TW" sz="2000" b="1" dirty="0"/>
              <a:t>:ChatGPT</a:t>
            </a:r>
          </a:p>
          <a:p>
            <a:r>
              <a:rPr lang="zh-TW" altLang="en-US" sz="2000" b="1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2520073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072E20B-2FD9-BCC2-3552-D5BF559B473C}"/>
              </a:ext>
            </a:extLst>
          </p:cNvPr>
          <p:cNvSpPr txBox="1"/>
          <p:nvPr/>
        </p:nvSpPr>
        <p:spPr>
          <a:xfrm>
            <a:off x="6017342" y="3429000"/>
            <a:ext cx="7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1389A91-FB6E-6C5B-1D78-39AC1F101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2CFFA63-5988-D08C-3088-DFC2BB134D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1907458" cy="19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7B0168-73DD-DC61-1676-75A4D3E44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5" y="757084"/>
            <a:ext cx="8495071" cy="4857135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35154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邏輯架構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/>
              <a:t> └──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2227455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 dirty="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366577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3484217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5358699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 dirty="0"/>
                        <a:t>前端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Spring </a:t>
                      </a:r>
                      <a:r>
                        <a:rPr lang="en-US" altLang="zh-TW" dirty="0" err="1"/>
                        <a:t>Boot、Spring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MVC、Spring</a:t>
                      </a:r>
                      <a:r>
                        <a:rPr lang="en-US" altLang="zh-TW" dirty="0"/>
                        <a:t> Data </a:t>
                      </a:r>
                      <a:r>
                        <a:rPr lang="en-US" altLang="zh-TW" dirty="0" err="1"/>
                        <a:t>JPA、Hibernate</a:t>
                      </a:r>
                      <a:r>
                        <a:rPr lang="en-US" altLang="zh-TW" dirty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資料庫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MySQL、JPA</a:t>
                      </a:r>
                      <a:r>
                        <a:rPr lang="en-US" dirty="0"/>
                        <a:t>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RESTful </a:t>
                      </a:r>
                      <a:r>
                        <a:rPr lang="en-US" altLang="zh-TW" dirty="0" err="1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            </a:t>
            </a:r>
            <a:r>
              <a:rPr lang="en-US" altLang="zh-TW" sz="440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主要功能模組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521109" y="1288026"/>
          <a:ext cx="9419302" cy="4945469"/>
        </p:xfrm>
        <a:graphic>
          <a:graphicData uri="http://schemas.openxmlformats.org/drawingml/2006/table">
            <a:tbl>
              <a:tblPr/>
              <a:tblGrid>
                <a:gridCol w="1425678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4892587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3101037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442451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DAO/Controller </a:t>
                      </a:r>
                      <a:r>
                        <a:rPr lang="zh-TW" altLang="en-US" sz="2000" dirty="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使用者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使用者資料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姓名、帳號、密碼、地址、電子郵件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商品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商品資料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名稱、圖片、描述、價格、庫存、上架者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購物車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購物車項目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商品、數量、顏色、尺寸、使用者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baseline="0" dirty="0"/>
                        <a:t>訂單</a:t>
                      </a:r>
                      <a:endParaRPr lang="zh-TW" altLang="en-US" sz="2000" baseline="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baseline="0" dirty="0"/>
                        <a:t>CRUD </a:t>
                      </a:r>
                      <a:r>
                        <a:rPr lang="zh-TW" altLang="en-US" sz="2000" baseline="0" dirty="0"/>
                        <a:t>訂單 </a:t>
                      </a:r>
                      <a:r>
                        <a:rPr lang="en-US" altLang="zh-TW" sz="2000" baseline="0" dirty="0"/>
                        <a:t>(</a:t>
                      </a:r>
                      <a:r>
                        <a:rPr lang="zh-TW" altLang="en-US" sz="2000" baseline="0" dirty="0"/>
                        <a:t>使用者、購物車、配送地址、總金額、狀態</a:t>
                      </a:r>
                      <a:r>
                        <a:rPr lang="en-US" altLang="zh-TW" sz="2000" baseline="0" dirty="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dao / </a:t>
                      </a:r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667995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分頁功能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商品 </a:t>
                      </a:r>
                      <a:r>
                        <a:rPr lang="en-US" altLang="zh-TW" sz="2000"/>
                        <a:t>&amp; </a:t>
                      </a:r>
                      <a:r>
                        <a:rPr lang="zh-TW" altLang="en-US" sz="20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dao.getPage</a:t>
                      </a:r>
                      <a:r>
                        <a:rPr lang="en-US" sz="2000" dirty="0"/>
                        <a:t>(), </a:t>
                      </a:r>
                      <a:r>
                        <a:rPr lang="en-US" sz="2000" dirty="0" err="1"/>
                        <a:t>dao.findMaxPage</a:t>
                      </a:r>
                      <a:r>
                        <a:rPr lang="en-US" sz="2000" dirty="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23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4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 dirty="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46074" y="1051452"/>
            <a:ext cx="693174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IDFont+F5"/>
              </a:rPr>
              <a:t>├─ controller   // REST API </a:t>
            </a:r>
            <a:r>
              <a:rPr lang="zh-TW" altLang="en-US" sz="1600" dirty="0">
                <a:latin typeface="CIDFont+F5"/>
              </a:rPr>
              <a:t>控制器</a:t>
            </a:r>
          </a:p>
          <a:p>
            <a:r>
              <a:rPr lang="zh-TW" altLang="en-US" sz="1600" dirty="0">
                <a:latin typeface="CIDFont+F5"/>
              </a:rPr>
              <a:t>│   ├─ 使用者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├─ dao          // </a:t>
            </a:r>
            <a:r>
              <a:rPr lang="zh-TW" altLang="en-US" sz="1600" dirty="0">
                <a:latin typeface="CIDFont+F5"/>
              </a:rPr>
              <a:t>資料存取層 </a:t>
            </a:r>
            <a:r>
              <a:rPr lang="en-US" altLang="zh-TW" sz="1600" dirty="0">
                <a:latin typeface="CIDFont+F5"/>
              </a:rPr>
              <a:t>(Repository/Service)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├─ </a:t>
            </a:r>
            <a:r>
              <a:rPr lang="en-US" altLang="zh-TW" sz="1600" dirty="0" err="1">
                <a:latin typeface="CIDFont+F5"/>
              </a:rPr>
              <a:t>dto</a:t>
            </a:r>
            <a:r>
              <a:rPr lang="en-US" altLang="zh-TW" sz="1600" dirty="0">
                <a:latin typeface="CIDFont+F5"/>
              </a:rPr>
              <a:t>          // Data Transfer Object</a:t>
            </a:r>
            <a:r>
              <a:rPr lang="zh-TW" altLang="en-US" sz="1600" dirty="0">
                <a:latin typeface="CIDFont+F5"/>
              </a:rPr>
              <a:t>，對應 </a:t>
            </a:r>
            <a:r>
              <a:rPr lang="en-US" altLang="zh-TW" sz="1600" dirty="0">
                <a:latin typeface="CIDFont+F5"/>
              </a:rPr>
              <a:t>JSON API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├─ model        // JPA Entity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└─ </a:t>
            </a:r>
            <a:r>
              <a:rPr lang="en-US" altLang="zh-TW" sz="1600" dirty="0" err="1">
                <a:latin typeface="CIDFont+F5"/>
              </a:rPr>
              <a:t>myinterface</a:t>
            </a:r>
            <a:r>
              <a:rPr lang="en-US" altLang="zh-TW" sz="1600" dirty="0">
                <a:latin typeface="CIDFont+F5"/>
              </a:rPr>
              <a:t>  // </a:t>
            </a:r>
            <a:r>
              <a:rPr lang="zh-TW" altLang="en-US" sz="1600" dirty="0">
                <a:latin typeface="CIDFont+F5"/>
              </a:rPr>
              <a:t>可擴充 </a:t>
            </a:r>
            <a:r>
              <a:rPr lang="en-US" altLang="zh-TW" sz="1600" dirty="0">
                <a:latin typeface="CIDFont+F5"/>
              </a:rPr>
              <a:t>Repository </a:t>
            </a:r>
            <a:r>
              <a:rPr lang="zh-TW" altLang="en-US" sz="1600" dirty="0">
                <a:latin typeface="CIDFont+F5"/>
              </a:rPr>
              <a:t>接口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B225AF0-373C-12F0-E399-7457A2884ECE}"/>
              </a:ext>
            </a:extLst>
          </p:cNvPr>
          <p:cNvSpPr txBox="1"/>
          <p:nvPr/>
        </p:nvSpPr>
        <p:spPr>
          <a:xfrm>
            <a:off x="255639" y="503592"/>
            <a:ext cx="8937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 系統整體架構圖</a:t>
            </a:r>
            <a:r>
              <a:rPr lang="zh-TW" altLang="en-US" sz="4000" b="1" dirty="0">
                <a:latin typeface="+mj-ea"/>
              </a:rPr>
              <a:t>說明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3200" b="1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32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948A4B-FECB-1D8F-A5C8-50CA08C03DDC}"/>
              </a:ext>
            </a:extLst>
          </p:cNvPr>
          <p:cNvSpPr txBox="1"/>
          <p:nvPr/>
        </p:nvSpPr>
        <p:spPr>
          <a:xfrm>
            <a:off x="1219200" y="1170819"/>
            <a:ext cx="7364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2000" b="1" dirty="0"/>
              <a:t>整體結構：採用分層架構設計（</a:t>
            </a:r>
            <a:r>
              <a:rPr lang="en-US" altLang="zh-TW" sz="2000" b="1" dirty="0"/>
              <a:t>MVC + Repository / Service</a:t>
            </a:r>
            <a:r>
              <a:rPr lang="zh-TW" altLang="en-US" sz="2000" b="1" dirty="0"/>
              <a:t>）</a:t>
            </a:r>
            <a:br>
              <a:rPr lang="en-US" altLang="zh-TW" sz="2000" dirty="0"/>
            </a:br>
            <a:r>
              <a:rPr lang="zh-TW" altLang="en-US" sz="2000" dirty="0"/>
              <a:t>主要包含四層模組：</a:t>
            </a:r>
            <a:r>
              <a:rPr lang="en-US" altLang="zh-TW" sz="2000" dirty="0"/>
              <a:t>Controller</a:t>
            </a:r>
            <a:r>
              <a:rPr lang="zh-TW" altLang="en-US" sz="2000" dirty="0"/>
              <a:t>、</a:t>
            </a:r>
            <a:r>
              <a:rPr lang="en-US" altLang="zh-TW" sz="2000" dirty="0"/>
              <a:t>DAO</a:t>
            </a:r>
            <a:r>
              <a:rPr lang="zh-TW" altLang="en-US" sz="2000" dirty="0"/>
              <a:t>、</a:t>
            </a:r>
            <a:r>
              <a:rPr lang="en-US" altLang="zh-TW" sz="2000" dirty="0"/>
              <a:t>DTO</a:t>
            </a:r>
            <a:r>
              <a:rPr lang="zh-TW" altLang="en-US" sz="2000" dirty="0"/>
              <a:t>、</a:t>
            </a:r>
            <a:r>
              <a:rPr lang="en-US" altLang="zh-TW" sz="2000" dirty="0"/>
              <a:t>Model</a:t>
            </a:r>
            <a:r>
              <a:rPr lang="zh-TW" altLang="en-US" sz="2000" dirty="0"/>
              <a:t>，以及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介面層。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E0F49D-9DF6-EB81-F5AE-AE05566CD0AB}"/>
              </a:ext>
            </a:extLst>
          </p:cNvPr>
          <p:cNvSpPr txBox="1"/>
          <p:nvPr/>
        </p:nvSpPr>
        <p:spPr>
          <a:xfrm>
            <a:off x="1673942" y="2321004"/>
            <a:ext cx="61009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Controller</a:t>
            </a:r>
            <a:r>
              <a:rPr lang="zh-TW" altLang="en-US" b="1" dirty="0"/>
              <a:t>（</a:t>
            </a:r>
            <a:r>
              <a:rPr lang="en-US" altLang="zh-TW" b="1" dirty="0"/>
              <a:t>REST API </a:t>
            </a:r>
            <a:r>
              <a:rPr lang="zh-TW" altLang="en-US" b="1" dirty="0"/>
              <a:t>控制層）</a:t>
            </a:r>
          </a:p>
          <a:p>
            <a:pPr>
              <a:buNone/>
            </a:pPr>
            <a:r>
              <a:rPr lang="zh-TW" altLang="en-US" sz="2000" dirty="0"/>
              <a:t>負責接收前端請求並回傳結果。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UserController.java</a:t>
            </a:r>
            <a:r>
              <a:rPr lang="zh-TW" altLang="en-US" sz="2000" dirty="0"/>
              <a:t>　→ 處理會員登入、註冊等功能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ProductController.java</a:t>
            </a:r>
            <a:r>
              <a:rPr lang="zh-TW" altLang="en-US" sz="2000" dirty="0"/>
              <a:t>　→ 商品查詢與分類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CartController.java</a:t>
            </a:r>
            <a:r>
              <a:rPr lang="zh-TW" altLang="en-US" sz="2000" dirty="0"/>
              <a:t>　→ 購物車操作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OrderController.java</a:t>
            </a:r>
            <a:r>
              <a:rPr lang="zh-TW" altLang="en-US" sz="2000" dirty="0"/>
              <a:t>　→ 訂單建立與查詢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C355DAD-813E-F2D9-F351-563F589792B8}"/>
              </a:ext>
            </a:extLst>
          </p:cNvPr>
          <p:cNvSpPr txBox="1"/>
          <p:nvPr/>
        </p:nvSpPr>
        <p:spPr>
          <a:xfrm>
            <a:off x="1673942" y="4671517"/>
            <a:ext cx="6100916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DAO</a:t>
            </a:r>
            <a:r>
              <a:rPr lang="zh-TW" altLang="en-US" b="1" dirty="0"/>
              <a:t>（資料存取層 </a:t>
            </a:r>
            <a:r>
              <a:rPr lang="en-US" altLang="zh-TW" b="1" dirty="0"/>
              <a:t>Repository / Service</a:t>
            </a:r>
            <a:r>
              <a:rPr lang="zh-TW" altLang="en-US" b="1" dirty="0"/>
              <a:t>）</a:t>
            </a:r>
          </a:p>
          <a:p>
            <a:pPr>
              <a:buNone/>
            </a:pPr>
            <a:r>
              <a:rPr lang="zh-TW" altLang="en-US" sz="2000" dirty="0"/>
              <a:t>封裝資料庫操作邏輯，與資料表互動。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OrderDao.java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23658568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1559</TotalTime>
  <Words>6215</Words>
  <Application>Microsoft Office PowerPoint</Application>
  <PresentationFormat>寬螢幕</PresentationFormat>
  <Paragraphs>510</Paragraphs>
  <Slides>41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41</vt:i4>
      </vt:variant>
    </vt:vector>
  </HeadingPairs>
  <TitlesOfParts>
    <vt:vector size="50" baseType="lpstr">
      <vt:lpstr>CIDFont+F1</vt:lpstr>
      <vt:lpstr>CIDFont+F5</vt:lpstr>
      <vt:lpstr>Arial</vt:lpstr>
      <vt:lpstr>Calibri</vt:lpstr>
      <vt:lpstr>Courier New</vt:lpstr>
      <vt:lpstr>Trebuchet MS</vt:lpstr>
      <vt:lpstr>Wingdings</vt:lpstr>
      <vt:lpstr>Wingdings 3</vt:lpstr>
      <vt:lpstr>多面向</vt:lpstr>
      <vt:lpstr>Shopping </vt:lpstr>
      <vt:lpstr>個人智慧服裝線上商務平台大綱: </vt:lpstr>
      <vt:lpstr>                        專案介紹</vt:lpstr>
      <vt:lpstr>系統整體架構圖（Frontend）</vt:lpstr>
      <vt:lpstr>Frontend邏輯架構</vt:lpstr>
      <vt:lpstr>                    專案介紹(架構說明)</vt:lpstr>
      <vt:lpstr>            Backend 主要功能模組</vt:lpstr>
      <vt:lpstr>系統整體架構圖（Backend）</vt:lpstr>
      <vt:lpstr>PowerPoint 簡報</vt:lpstr>
      <vt:lpstr>PowerPoint 簡報</vt:lpstr>
      <vt:lpstr>API 呼叫</vt:lpstr>
      <vt:lpstr>                       系統功能說明</vt:lpstr>
      <vt:lpstr>登入系統</vt:lpstr>
      <vt:lpstr>註冊系統</vt:lpstr>
      <vt:lpstr>重設密碼</vt:lpstr>
      <vt:lpstr>商品首頁</vt:lpstr>
      <vt:lpstr>商品介紹</vt:lpstr>
      <vt:lpstr>購物車管理</vt:lpstr>
      <vt:lpstr>訂單結帳明細</vt:lpstr>
      <vt:lpstr>訂單記錄查詢</vt:lpstr>
      <vt:lpstr>會員中心管理</vt:lpstr>
      <vt:lpstr>我的賣場</vt:lpstr>
      <vt:lpstr>資料庫模型圖</vt:lpstr>
      <vt:lpstr>資料庫模型說明 </vt:lpstr>
      <vt:lpstr>前端架構說明(登入 / 註冊 / 重設密碼)</vt:lpstr>
      <vt:lpstr>PowerPoint 簡報</vt:lpstr>
      <vt:lpstr>PowerPoint 簡報</vt:lpstr>
      <vt:lpstr>前端架構說明(重設密碼)</vt:lpstr>
      <vt:lpstr>前端架構說明(商品首頁) </vt:lpstr>
      <vt:lpstr>前端架構說明(商品首頁/分頁) </vt:lpstr>
      <vt:lpstr>前端架構說明(商品首頁/輪播) </vt:lpstr>
      <vt:lpstr>前端架構說明(商品介紹)</vt:lpstr>
      <vt:lpstr>前端架構說明(購物車)</vt:lpstr>
      <vt:lpstr>前端架構說明(訂單結帳明細)</vt:lpstr>
      <vt:lpstr>前端架構說明(訂單記錄查詢頁面)</vt:lpstr>
      <vt:lpstr>前端架構說明(我的賣場)</vt:lpstr>
      <vt:lpstr>前端架構說明(我的賣場)</vt:lpstr>
      <vt:lpstr>前端架構說明(我的賣場)</vt:lpstr>
      <vt:lpstr>後端架構說明(我的賣場)</vt:lpstr>
      <vt:lpstr>組員分工:       💖翁嘉卿:(前端) 登入頁面,註冊頁面,商品首頁,PPT        💖郭玟君:(前端) 購物車頁面,訂單結帳頁面,訂單完成頁面,訂單查詢                                   頁面,PPT         💖賴尚志:(前端) 商品介紹頁面,會員中心頁面,商品上架頁面,上台報告        💖林冠志:(後端) 全部後端程式,總程式整理及編輯,資料庫,PPT總審核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EFFIE KUO</cp:lastModifiedBy>
  <cp:revision>63</cp:revision>
  <dcterms:created xsi:type="dcterms:W3CDTF">2025-10-14T02:10:14Z</dcterms:created>
  <dcterms:modified xsi:type="dcterms:W3CDTF">2025-10-18T09:19:24Z</dcterms:modified>
</cp:coreProperties>
</file>

<file path=docProps/thumbnail.jpeg>
</file>